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96" r:id="rId6"/>
    <p:sldId id="337" r:id="rId7"/>
    <p:sldId id="267" r:id="rId8"/>
    <p:sldId id="325" r:id="rId9"/>
    <p:sldId id="326" r:id="rId10"/>
    <p:sldId id="322" r:id="rId11"/>
    <p:sldId id="272" r:id="rId12"/>
    <p:sldId id="271" r:id="rId13"/>
    <p:sldId id="324" r:id="rId14"/>
    <p:sldId id="328" r:id="rId15"/>
    <p:sldId id="327" r:id="rId16"/>
    <p:sldId id="330" r:id="rId17"/>
    <p:sldId id="329" r:id="rId18"/>
    <p:sldId id="306" r:id="rId19"/>
    <p:sldId id="331" r:id="rId20"/>
    <p:sldId id="276" r:id="rId21"/>
    <p:sldId id="333" r:id="rId22"/>
    <p:sldId id="281" r:id="rId23"/>
    <p:sldId id="279" r:id="rId24"/>
    <p:sldId id="332" r:id="rId25"/>
    <p:sldId id="341" r:id="rId26"/>
    <p:sldId id="340" r:id="rId27"/>
    <p:sldId id="339" r:id="rId28"/>
    <p:sldId id="313" r:id="rId29"/>
    <p:sldId id="342" r:id="rId30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2" autoAdjust="0"/>
    <p:restoredTop sz="94660"/>
  </p:normalViewPr>
  <p:slideViewPr>
    <p:cSldViewPr>
      <p:cViewPr>
        <p:scale>
          <a:sx n="78" d="100"/>
          <a:sy n="78" d="100"/>
        </p:scale>
        <p:origin x="-924" y="-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F17AF8-F473-4291-B2A7-6791976B90C5}" type="doc">
      <dgm:prSet loTypeId="urn:microsoft.com/office/officeart/2005/8/layout/radial4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179086-08A5-45B3-8966-C4EB68E8A2A9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b="1" dirty="0" smtClean="0">
              <a:solidFill>
                <a:srgbClr val="8C0808"/>
              </a:solidFill>
            </a:rPr>
            <a:t>http://library.reynolds.edu</a:t>
          </a:r>
          <a:endParaRPr lang="en-US" b="1" dirty="0">
            <a:solidFill>
              <a:srgbClr val="8C0808"/>
            </a:solidFill>
          </a:endParaRPr>
        </a:p>
      </dgm:t>
    </dgm:pt>
    <dgm:pt modelId="{6E61B8DB-FC6F-4BF7-909D-645692419F7C}" type="parTrans" cxnId="{AE73728E-1895-42CC-9E13-2BCC1E672874}">
      <dgm:prSet/>
      <dgm:spPr/>
      <dgm:t>
        <a:bodyPr/>
        <a:lstStyle/>
        <a:p>
          <a:endParaRPr lang="en-US"/>
        </a:p>
      </dgm:t>
    </dgm:pt>
    <dgm:pt modelId="{4A2A0E87-8CD7-42A3-86B3-56E8BE7725C6}" type="sibTrans" cxnId="{AE73728E-1895-42CC-9E13-2BCC1E672874}">
      <dgm:prSet/>
      <dgm:spPr/>
      <dgm:t>
        <a:bodyPr/>
        <a:lstStyle/>
        <a:p>
          <a:endParaRPr lang="en-US"/>
        </a:p>
      </dgm:t>
    </dgm:pt>
    <dgm:pt modelId="{83D05418-23C2-4CED-A6CF-19696B8481C1}">
      <dgm:prSet phldrT="[Text]"/>
      <dgm:spPr>
        <a:blipFill rotWithShape="0">
          <a:blip xmlns:r="http://schemas.openxmlformats.org/officeDocument/2006/relationships"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dirty="0" smtClean="0">
              <a:solidFill>
                <a:srgbClr val="002060"/>
              </a:solidFill>
            </a:rPr>
            <a:t>Goochland</a:t>
          </a:r>
          <a:endParaRPr lang="en-US" b="1" dirty="0">
            <a:solidFill>
              <a:srgbClr val="002060"/>
            </a:solidFill>
          </a:endParaRPr>
        </a:p>
      </dgm:t>
    </dgm:pt>
    <dgm:pt modelId="{ABA3ED49-0854-4586-9B6C-3613AAC12109}" type="parTrans" cxnId="{4330F825-A56E-4491-A337-1556E50AFA4B}">
      <dgm:prSet/>
      <dgm:spPr/>
      <dgm:t>
        <a:bodyPr/>
        <a:lstStyle/>
        <a:p>
          <a:endParaRPr lang="en-US"/>
        </a:p>
      </dgm:t>
    </dgm:pt>
    <dgm:pt modelId="{6A59F3AF-BF83-4C92-8A2C-2B5EC280017A}" type="sibTrans" cxnId="{4330F825-A56E-4491-A337-1556E50AFA4B}">
      <dgm:prSet/>
      <dgm:spPr/>
      <dgm:t>
        <a:bodyPr/>
        <a:lstStyle/>
        <a:p>
          <a:endParaRPr lang="en-US"/>
        </a:p>
      </dgm:t>
    </dgm:pt>
    <dgm:pt modelId="{FBE0EA82-30AD-4F05-AF21-40F021E98B9F}">
      <dgm:prSet phldrT="[Text]"/>
      <dgm:spPr>
        <a:blipFill rotWithShape="0">
          <a:blip xmlns:r="http://schemas.openxmlformats.org/officeDocument/2006/relationships"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dirty="0" smtClean="0">
              <a:solidFill>
                <a:srgbClr val="002060"/>
              </a:solidFill>
            </a:rPr>
            <a:t>Parham</a:t>
          </a:r>
          <a:endParaRPr lang="en-US" b="1" dirty="0">
            <a:solidFill>
              <a:srgbClr val="002060"/>
            </a:solidFill>
          </a:endParaRPr>
        </a:p>
      </dgm:t>
    </dgm:pt>
    <dgm:pt modelId="{545768BF-D6CC-44BF-AD86-FBB2611225C3}" type="parTrans" cxnId="{FE47CB28-B467-4B74-A293-00C741283BDD}">
      <dgm:prSet/>
      <dgm:spPr/>
      <dgm:t>
        <a:bodyPr/>
        <a:lstStyle/>
        <a:p>
          <a:endParaRPr lang="en-US"/>
        </a:p>
      </dgm:t>
    </dgm:pt>
    <dgm:pt modelId="{BC110CDC-3555-479D-BE81-7F0A0C806541}" type="sibTrans" cxnId="{FE47CB28-B467-4B74-A293-00C741283BDD}">
      <dgm:prSet/>
      <dgm:spPr/>
      <dgm:t>
        <a:bodyPr/>
        <a:lstStyle/>
        <a:p>
          <a:endParaRPr lang="en-US"/>
        </a:p>
      </dgm:t>
    </dgm:pt>
    <dgm:pt modelId="{0636E58A-113B-4C8F-A064-9E9433DF0FB5}">
      <dgm:prSet phldrT="[Text]"/>
      <dgm:spPr>
        <a:blipFill rotWithShape="0">
          <a:blip xmlns:r="http://schemas.openxmlformats.org/officeDocument/2006/relationships"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</dgm:spPr>
      <dgm:t>
        <a:bodyPr anchor="t"/>
        <a:lstStyle/>
        <a:p>
          <a:r>
            <a:rPr lang="en-US" b="1" dirty="0" smtClean="0">
              <a:solidFill>
                <a:srgbClr val="002060"/>
              </a:solidFill>
            </a:rPr>
            <a:t>Downtown</a:t>
          </a:r>
          <a:endParaRPr lang="en-US" b="1" dirty="0">
            <a:solidFill>
              <a:srgbClr val="002060"/>
            </a:solidFill>
          </a:endParaRPr>
        </a:p>
      </dgm:t>
    </dgm:pt>
    <dgm:pt modelId="{7F185862-CC25-4B02-88EB-1F9A6797CC5A}" type="parTrans" cxnId="{C0E6CB8C-5018-4DBC-9A59-42BBBFD6AE7A}">
      <dgm:prSet/>
      <dgm:spPr/>
      <dgm:t>
        <a:bodyPr/>
        <a:lstStyle/>
        <a:p>
          <a:endParaRPr lang="en-US"/>
        </a:p>
      </dgm:t>
    </dgm:pt>
    <dgm:pt modelId="{B17EF701-5005-41A5-9809-A36E9A80D8D0}" type="sibTrans" cxnId="{C0E6CB8C-5018-4DBC-9A59-42BBBFD6AE7A}">
      <dgm:prSet/>
      <dgm:spPr/>
      <dgm:t>
        <a:bodyPr/>
        <a:lstStyle/>
        <a:p>
          <a:endParaRPr lang="en-US"/>
        </a:p>
      </dgm:t>
    </dgm:pt>
    <dgm:pt modelId="{ED6A76C6-256A-469F-93BA-907B194445E2}" type="pres">
      <dgm:prSet presAssocID="{5DF17AF8-F473-4291-B2A7-6791976B90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0149C7-3C17-42E5-84DB-BC52E89EFCA1}" type="pres">
      <dgm:prSet presAssocID="{C2179086-08A5-45B3-8966-C4EB68E8A2A9}" presName="centerShape" presStyleLbl="node0" presStyleIdx="0" presStyleCnt="1" custScaleX="195220" custScaleY="98018"/>
      <dgm:spPr/>
      <dgm:t>
        <a:bodyPr/>
        <a:lstStyle/>
        <a:p>
          <a:endParaRPr lang="en-US"/>
        </a:p>
      </dgm:t>
    </dgm:pt>
    <dgm:pt modelId="{AF3963AE-6659-4B6C-8F55-51F7972E2576}" type="pres">
      <dgm:prSet presAssocID="{ABA3ED49-0854-4586-9B6C-3613AAC12109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C398714D-08B5-4068-B4CB-933A09D725E6}" type="pres">
      <dgm:prSet presAssocID="{83D05418-23C2-4CED-A6CF-19696B8481C1}" presName="node" presStyleLbl="node1" presStyleIdx="0" presStyleCnt="3" custRadScaleRad="100840" custRadScaleInc="893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97287-DAFA-48EE-A358-220F7A0C1E6C}" type="pres">
      <dgm:prSet presAssocID="{545768BF-D6CC-44BF-AD86-FBB2611225C3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9BB3004D-8476-4A52-B72B-97BDC5347BAC}" type="pres">
      <dgm:prSet presAssocID="{FBE0EA82-30AD-4F05-AF21-40F021E98B9F}" presName="node" presStyleLbl="node1" presStyleIdx="1" presStyleCnt="3" custRadScaleRad="117818" custRadScaleInc="731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D1A45-EB54-4B45-B475-58028738E9E2}" type="pres">
      <dgm:prSet presAssocID="{7F185862-CC25-4B02-88EB-1F9A6797CC5A}" presName="parTrans" presStyleLbl="bgSibTrans2D1" presStyleIdx="2" presStyleCnt="3" custScaleX="89787"/>
      <dgm:spPr/>
      <dgm:t>
        <a:bodyPr/>
        <a:lstStyle/>
        <a:p>
          <a:endParaRPr lang="en-US"/>
        </a:p>
      </dgm:t>
    </dgm:pt>
    <dgm:pt modelId="{03299656-2472-42CD-9CFB-75FDA5A4EDED}" type="pres">
      <dgm:prSet presAssocID="{0636E58A-113B-4C8F-A064-9E9433DF0FB5}" presName="node" presStyleLbl="node1" presStyleIdx="2" presStyleCnt="3" custRadScaleRad="118001" custRadScaleInc="-1649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30F825-A56E-4491-A337-1556E50AFA4B}" srcId="{C2179086-08A5-45B3-8966-C4EB68E8A2A9}" destId="{83D05418-23C2-4CED-A6CF-19696B8481C1}" srcOrd="0" destOrd="0" parTransId="{ABA3ED49-0854-4586-9B6C-3613AAC12109}" sibTransId="{6A59F3AF-BF83-4C92-8A2C-2B5EC280017A}"/>
    <dgm:cxn modelId="{10BC6B4D-1326-4D9A-8A94-1A69A16BC0B2}" type="presOf" srcId="{FBE0EA82-30AD-4F05-AF21-40F021E98B9F}" destId="{9BB3004D-8476-4A52-B72B-97BDC5347BAC}" srcOrd="0" destOrd="0" presId="urn:microsoft.com/office/officeart/2005/8/layout/radial4"/>
    <dgm:cxn modelId="{EB29FE6D-D7D5-4D36-BC20-236849FE60BC}" type="presOf" srcId="{83D05418-23C2-4CED-A6CF-19696B8481C1}" destId="{C398714D-08B5-4068-B4CB-933A09D725E6}" srcOrd="0" destOrd="0" presId="urn:microsoft.com/office/officeart/2005/8/layout/radial4"/>
    <dgm:cxn modelId="{F95AE04E-5FD6-4AB4-908C-7912F44A8635}" type="presOf" srcId="{5DF17AF8-F473-4291-B2A7-6791976B90C5}" destId="{ED6A76C6-256A-469F-93BA-907B194445E2}" srcOrd="0" destOrd="0" presId="urn:microsoft.com/office/officeart/2005/8/layout/radial4"/>
    <dgm:cxn modelId="{AE73728E-1895-42CC-9E13-2BCC1E672874}" srcId="{5DF17AF8-F473-4291-B2A7-6791976B90C5}" destId="{C2179086-08A5-45B3-8966-C4EB68E8A2A9}" srcOrd="0" destOrd="0" parTransId="{6E61B8DB-FC6F-4BF7-909D-645692419F7C}" sibTransId="{4A2A0E87-8CD7-42A3-86B3-56E8BE7725C6}"/>
    <dgm:cxn modelId="{C0E6CB8C-5018-4DBC-9A59-42BBBFD6AE7A}" srcId="{C2179086-08A5-45B3-8966-C4EB68E8A2A9}" destId="{0636E58A-113B-4C8F-A064-9E9433DF0FB5}" srcOrd="2" destOrd="0" parTransId="{7F185862-CC25-4B02-88EB-1F9A6797CC5A}" sibTransId="{B17EF701-5005-41A5-9809-A36E9A80D8D0}"/>
    <dgm:cxn modelId="{824C397A-6487-4F2D-9202-44420CE16152}" type="presOf" srcId="{7F185862-CC25-4B02-88EB-1F9A6797CC5A}" destId="{F73D1A45-EB54-4B45-B475-58028738E9E2}" srcOrd="0" destOrd="0" presId="urn:microsoft.com/office/officeart/2005/8/layout/radial4"/>
    <dgm:cxn modelId="{2B012E39-5EC7-4DF1-AE8A-CCE9DD2FDF5F}" type="presOf" srcId="{545768BF-D6CC-44BF-AD86-FBB2611225C3}" destId="{AE197287-DAFA-48EE-A358-220F7A0C1E6C}" srcOrd="0" destOrd="0" presId="urn:microsoft.com/office/officeart/2005/8/layout/radial4"/>
    <dgm:cxn modelId="{40E2A41A-A45C-4BA3-813C-3B194EF039F3}" type="presOf" srcId="{ABA3ED49-0854-4586-9B6C-3613AAC12109}" destId="{AF3963AE-6659-4B6C-8F55-51F7972E2576}" srcOrd="0" destOrd="0" presId="urn:microsoft.com/office/officeart/2005/8/layout/radial4"/>
    <dgm:cxn modelId="{FE47CB28-B467-4B74-A293-00C741283BDD}" srcId="{C2179086-08A5-45B3-8966-C4EB68E8A2A9}" destId="{FBE0EA82-30AD-4F05-AF21-40F021E98B9F}" srcOrd="1" destOrd="0" parTransId="{545768BF-D6CC-44BF-AD86-FBB2611225C3}" sibTransId="{BC110CDC-3555-479D-BE81-7F0A0C806541}"/>
    <dgm:cxn modelId="{EEB93DAA-EFFB-49CD-B8CA-51D353EE2EC2}" type="presOf" srcId="{C2179086-08A5-45B3-8966-C4EB68E8A2A9}" destId="{F10149C7-3C17-42E5-84DB-BC52E89EFCA1}" srcOrd="0" destOrd="0" presId="urn:microsoft.com/office/officeart/2005/8/layout/radial4"/>
    <dgm:cxn modelId="{F1CC6A22-9ECE-420F-8DD4-A1D964EBE6CC}" type="presOf" srcId="{0636E58A-113B-4C8F-A064-9E9433DF0FB5}" destId="{03299656-2472-42CD-9CFB-75FDA5A4EDED}" srcOrd="0" destOrd="0" presId="urn:microsoft.com/office/officeart/2005/8/layout/radial4"/>
    <dgm:cxn modelId="{8E93B350-DB1B-4AE1-BBEF-865991D13EB2}" type="presParOf" srcId="{ED6A76C6-256A-469F-93BA-907B194445E2}" destId="{F10149C7-3C17-42E5-84DB-BC52E89EFCA1}" srcOrd="0" destOrd="0" presId="urn:microsoft.com/office/officeart/2005/8/layout/radial4"/>
    <dgm:cxn modelId="{F9A08F8B-EA81-4B1A-8D44-06F47301A1A5}" type="presParOf" srcId="{ED6A76C6-256A-469F-93BA-907B194445E2}" destId="{AF3963AE-6659-4B6C-8F55-51F7972E2576}" srcOrd="1" destOrd="0" presId="urn:microsoft.com/office/officeart/2005/8/layout/radial4"/>
    <dgm:cxn modelId="{BCAB8682-0586-49C4-B568-8B231F5081CD}" type="presParOf" srcId="{ED6A76C6-256A-469F-93BA-907B194445E2}" destId="{C398714D-08B5-4068-B4CB-933A09D725E6}" srcOrd="2" destOrd="0" presId="urn:microsoft.com/office/officeart/2005/8/layout/radial4"/>
    <dgm:cxn modelId="{AC31EA65-65A5-4745-8B6E-D37DD58E8417}" type="presParOf" srcId="{ED6A76C6-256A-469F-93BA-907B194445E2}" destId="{AE197287-DAFA-48EE-A358-220F7A0C1E6C}" srcOrd="3" destOrd="0" presId="urn:microsoft.com/office/officeart/2005/8/layout/radial4"/>
    <dgm:cxn modelId="{84AB0D95-B9E6-47CF-923E-72A365DD94E3}" type="presParOf" srcId="{ED6A76C6-256A-469F-93BA-907B194445E2}" destId="{9BB3004D-8476-4A52-B72B-97BDC5347BAC}" srcOrd="4" destOrd="0" presId="urn:microsoft.com/office/officeart/2005/8/layout/radial4"/>
    <dgm:cxn modelId="{CB195EF8-EE3B-4A10-BC81-14199A404D94}" type="presParOf" srcId="{ED6A76C6-256A-469F-93BA-907B194445E2}" destId="{F73D1A45-EB54-4B45-B475-58028738E9E2}" srcOrd="5" destOrd="0" presId="urn:microsoft.com/office/officeart/2005/8/layout/radial4"/>
    <dgm:cxn modelId="{BEFC1B1B-9157-4205-8463-4E9A816EAC6F}" type="presParOf" srcId="{ED6A76C6-256A-469F-93BA-907B194445E2}" destId="{03299656-2472-42CD-9CFB-75FDA5A4EDE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92333-B36B-4255-B262-964DE0759889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</dgm:pt>
    <dgm:pt modelId="{8A093774-7DC6-444C-AA2C-19FFB7D94B83}">
      <dgm:prSet phldrT="[Text]" custT="1"/>
      <dgm:spPr>
        <a:blipFill dpi="0" rotWithShape="0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  <dgm:t>
        <a:bodyPr lIns="457200" tIns="91440" rIns="0" bIns="0" anchor="b" anchorCtr="0"/>
        <a:lstStyle/>
        <a:p>
          <a:r>
            <a:rPr lang="en-US" sz="2400" b="1" dirty="0" smtClean="0">
              <a:solidFill>
                <a:schemeClr val="tx1"/>
              </a:solidFill>
            </a:rPr>
            <a:t>Books</a:t>
          </a:r>
          <a:endParaRPr lang="en-US" sz="1900" b="1" dirty="0">
            <a:solidFill>
              <a:schemeClr val="tx1"/>
            </a:solidFill>
          </a:endParaRPr>
        </a:p>
      </dgm:t>
    </dgm:pt>
    <dgm:pt modelId="{C38E7399-1B30-467A-B760-EA8F55CA48A9}" type="parTrans" cxnId="{8CE8ACD3-3D1F-44A6-8CE4-56CD2837CF58}">
      <dgm:prSet/>
      <dgm:spPr/>
      <dgm:t>
        <a:bodyPr/>
        <a:lstStyle/>
        <a:p>
          <a:endParaRPr lang="en-US"/>
        </a:p>
      </dgm:t>
    </dgm:pt>
    <dgm:pt modelId="{CB8D5151-3EBE-42E4-B0A3-B1FDED13C495}" type="sibTrans" cxnId="{8CE8ACD3-3D1F-44A6-8CE4-56CD2837CF58}">
      <dgm:prSet/>
      <dgm:spPr/>
      <dgm:t>
        <a:bodyPr/>
        <a:lstStyle/>
        <a:p>
          <a:endParaRPr lang="en-US"/>
        </a:p>
      </dgm:t>
    </dgm:pt>
    <dgm:pt modelId="{66D48CCD-3C3A-4892-83FB-ADB1E9D71E27}">
      <dgm:prSet phldrT="[Text]" custT="1"/>
      <dgm:spPr>
        <a:blipFill rotWithShape="0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640080" rIns="0" bIns="0" anchor="b" anchorCtr="0"/>
        <a:lstStyle/>
        <a:p>
          <a:r>
            <a:rPr lang="en-US" sz="2400" b="1" dirty="0" smtClean="0">
              <a:solidFill>
                <a:schemeClr val="tx1"/>
              </a:solidFill>
            </a:rPr>
            <a:t>Periodicals</a:t>
          </a:r>
          <a:endParaRPr lang="en-US" sz="2000" b="1" dirty="0">
            <a:solidFill>
              <a:schemeClr val="tx1"/>
            </a:solidFill>
          </a:endParaRPr>
        </a:p>
      </dgm:t>
    </dgm:pt>
    <dgm:pt modelId="{42753D5D-830D-4541-9C2C-912A85EF71DF}" type="parTrans" cxnId="{19E8B592-D6C4-45A8-8465-E0FFD590EC8D}">
      <dgm:prSet/>
      <dgm:spPr/>
      <dgm:t>
        <a:bodyPr/>
        <a:lstStyle/>
        <a:p>
          <a:endParaRPr lang="en-US"/>
        </a:p>
      </dgm:t>
    </dgm:pt>
    <dgm:pt modelId="{C8D1F79E-CDDC-496A-9CB1-7F0FFD3CFC28}" type="sibTrans" cxnId="{19E8B592-D6C4-45A8-8465-E0FFD590EC8D}">
      <dgm:prSet/>
      <dgm:spPr/>
      <dgm:t>
        <a:bodyPr/>
        <a:lstStyle/>
        <a:p>
          <a:endParaRPr lang="en-US"/>
        </a:p>
      </dgm:t>
    </dgm:pt>
    <dgm:pt modelId="{FC0A2303-18C1-493C-A9B8-CAD3337F0995}">
      <dgm:prSet phldrT="[Text]" custT="1"/>
      <dgm:spPr>
        <a:blipFill rotWithShape="0"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91440" rIns="548640" anchor="t" anchorCtr="0"/>
        <a:lstStyle/>
        <a:p>
          <a:pPr algn="ctr"/>
          <a:r>
            <a:rPr lang="en-US" sz="2400" dirty="0" smtClean="0">
              <a:solidFill>
                <a:schemeClr val="tx1"/>
              </a:solidFill>
            </a:rPr>
            <a:t> </a:t>
          </a:r>
          <a:r>
            <a:rPr lang="en-US" sz="2400" b="1" dirty="0" smtClean="0">
              <a:solidFill>
                <a:schemeClr val="tx1"/>
              </a:solidFill>
            </a:rPr>
            <a:t>Videos</a:t>
          </a:r>
        </a:p>
      </dgm:t>
    </dgm:pt>
    <dgm:pt modelId="{38EC5B10-C334-4768-928F-03EFDCA18E9D}" type="parTrans" cxnId="{9C9A4629-1968-43F9-8FF3-3D48F1C93995}">
      <dgm:prSet/>
      <dgm:spPr/>
      <dgm:t>
        <a:bodyPr/>
        <a:lstStyle/>
        <a:p>
          <a:endParaRPr lang="en-US"/>
        </a:p>
      </dgm:t>
    </dgm:pt>
    <dgm:pt modelId="{8EBEA8A7-3A19-4839-8A82-D9E5E1293828}" type="sibTrans" cxnId="{9C9A4629-1968-43F9-8FF3-3D48F1C93995}">
      <dgm:prSet/>
      <dgm:spPr/>
      <dgm:t>
        <a:bodyPr/>
        <a:lstStyle/>
        <a:p>
          <a:endParaRPr lang="en-US"/>
        </a:p>
      </dgm:t>
    </dgm:pt>
    <dgm:pt modelId="{382D4123-FB92-4EE0-8D49-BB28CBCB58F5}">
      <dgm:prSet phldrT="[Text]" custT="1"/>
      <dgm:spPr>
        <a:blipFill rotWithShape="0">
          <a:blip xmlns:r="http://schemas.openxmlformats.org/officeDocument/2006/relationships"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</dgm:spPr>
      <dgm:t>
        <a:bodyPr lIns="0" tIns="91440" rIns="91440" bIns="0" anchor="t" anchorCtr="0"/>
        <a:lstStyle/>
        <a:p>
          <a:pPr algn="r"/>
          <a:r>
            <a:rPr lang="en-US" sz="2400" b="1" dirty="0" smtClean="0">
              <a:solidFill>
                <a:schemeClr val="tx1"/>
              </a:solidFill>
            </a:rPr>
            <a:t>Audio Books</a:t>
          </a:r>
          <a:endParaRPr lang="en-US" sz="2400" b="1" dirty="0">
            <a:solidFill>
              <a:schemeClr val="tx1"/>
            </a:solidFill>
          </a:endParaRPr>
        </a:p>
      </dgm:t>
    </dgm:pt>
    <dgm:pt modelId="{37042D40-AEF6-4A47-9F2A-24EBC91A0D8F}" type="parTrans" cxnId="{861644FB-E175-41A8-934E-2DD1AD056C3D}">
      <dgm:prSet/>
      <dgm:spPr/>
      <dgm:t>
        <a:bodyPr/>
        <a:lstStyle/>
        <a:p>
          <a:endParaRPr lang="en-US"/>
        </a:p>
      </dgm:t>
    </dgm:pt>
    <dgm:pt modelId="{140EC3F3-0A03-4EF5-B0A4-BB254EDA4B69}" type="sibTrans" cxnId="{861644FB-E175-41A8-934E-2DD1AD056C3D}">
      <dgm:prSet/>
      <dgm:spPr/>
      <dgm:t>
        <a:bodyPr/>
        <a:lstStyle/>
        <a:p>
          <a:endParaRPr lang="en-US"/>
        </a:p>
      </dgm:t>
    </dgm:pt>
    <dgm:pt modelId="{732106AB-2780-4C2A-8839-27CFBE20B09E}">
      <dgm:prSet phldrT="[Text]"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lang="en-US" dirty="0" smtClean="0"/>
            <a:t>Print: 90,000</a:t>
          </a:r>
          <a:endParaRPr lang="en-US" dirty="0"/>
        </a:p>
      </dgm:t>
    </dgm:pt>
    <dgm:pt modelId="{3AFA14EF-B95D-4E05-93B7-40959860F965}" type="parTrans" cxnId="{BD1F5EA7-F3EC-4E37-80E0-B1C76A22D677}">
      <dgm:prSet/>
      <dgm:spPr/>
      <dgm:t>
        <a:bodyPr/>
        <a:lstStyle/>
        <a:p>
          <a:endParaRPr lang="en-US"/>
        </a:p>
      </dgm:t>
    </dgm:pt>
    <dgm:pt modelId="{56036C25-3C13-4B20-AA88-8E5C04622B8D}" type="sibTrans" cxnId="{BD1F5EA7-F3EC-4E37-80E0-B1C76A22D677}">
      <dgm:prSet/>
      <dgm:spPr/>
      <dgm:t>
        <a:bodyPr/>
        <a:lstStyle/>
        <a:p>
          <a:endParaRPr lang="en-US"/>
        </a:p>
      </dgm:t>
    </dgm:pt>
    <dgm:pt modelId="{3E9F790A-ECFA-44B9-8B5D-16F440C5650D}">
      <dgm:prSet/>
      <dgm:spPr>
        <a:noFill/>
        <a:ln>
          <a:solidFill>
            <a:schemeClr val="accent5"/>
          </a:solidFill>
        </a:ln>
      </dgm:spPr>
      <dgm:t>
        <a:bodyPr/>
        <a:lstStyle/>
        <a:p>
          <a:r>
            <a:rPr lang="en-US" dirty="0" smtClean="0"/>
            <a:t>Online: 40,000</a:t>
          </a:r>
          <a:endParaRPr lang="en-US" dirty="0"/>
        </a:p>
      </dgm:t>
    </dgm:pt>
    <dgm:pt modelId="{A58DD6B9-A30E-4191-B949-4F0068107481}" type="parTrans" cxnId="{0B47BA33-C292-4E48-8723-55EE2A5CF86F}">
      <dgm:prSet/>
      <dgm:spPr/>
      <dgm:t>
        <a:bodyPr/>
        <a:lstStyle/>
        <a:p>
          <a:endParaRPr lang="en-US"/>
        </a:p>
      </dgm:t>
    </dgm:pt>
    <dgm:pt modelId="{9506D672-C3C9-4037-B42F-84B172C5B080}" type="sibTrans" cxnId="{0B47BA33-C292-4E48-8723-55EE2A5CF86F}">
      <dgm:prSet/>
      <dgm:spPr/>
      <dgm:t>
        <a:bodyPr/>
        <a:lstStyle/>
        <a:p>
          <a:endParaRPr lang="en-US"/>
        </a:p>
      </dgm:t>
    </dgm:pt>
    <dgm:pt modelId="{C2684C4A-83CB-424F-BE9D-D5E0AD6423E5}">
      <dgm:prSet phldrT="[Text]"/>
      <dgm:spPr>
        <a:ln>
          <a:solidFill>
            <a:schemeClr val="accent4"/>
          </a:solidFill>
        </a:ln>
      </dgm:spPr>
      <dgm:t>
        <a:bodyPr/>
        <a:lstStyle/>
        <a:p>
          <a:r>
            <a:rPr lang="en-US" dirty="0" smtClean="0"/>
            <a:t>Print: 597</a:t>
          </a:r>
          <a:endParaRPr lang="en-US" dirty="0"/>
        </a:p>
      </dgm:t>
    </dgm:pt>
    <dgm:pt modelId="{C0222E35-AE79-4C07-B023-F315BEDB2CAD}" type="parTrans" cxnId="{1532BC63-19BD-400E-8728-1A79F0D9D77F}">
      <dgm:prSet/>
      <dgm:spPr/>
      <dgm:t>
        <a:bodyPr/>
        <a:lstStyle/>
        <a:p>
          <a:endParaRPr lang="en-US"/>
        </a:p>
      </dgm:t>
    </dgm:pt>
    <dgm:pt modelId="{194E88A1-8B6D-45C4-ABE0-0030F0579646}" type="sibTrans" cxnId="{1532BC63-19BD-400E-8728-1A79F0D9D77F}">
      <dgm:prSet/>
      <dgm:spPr/>
      <dgm:t>
        <a:bodyPr/>
        <a:lstStyle/>
        <a:p>
          <a:endParaRPr lang="en-US"/>
        </a:p>
      </dgm:t>
    </dgm:pt>
    <dgm:pt modelId="{65CD7662-AF05-4BCF-B459-8D91B2170160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dirty="0" smtClean="0"/>
            <a:t>DVDs: 3250</a:t>
          </a:r>
        </a:p>
      </dgm:t>
    </dgm:pt>
    <dgm:pt modelId="{D64ED554-4D3B-463D-B355-DD1BFAD4244A}" type="parTrans" cxnId="{129019C5-637D-46C0-8023-90EE13B46D66}">
      <dgm:prSet/>
      <dgm:spPr/>
      <dgm:t>
        <a:bodyPr/>
        <a:lstStyle/>
        <a:p>
          <a:endParaRPr lang="en-US"/>
        </a:p>
      </dgm:t>
    </dgm:pt>
    <dgm:pt modelId="{45D0F5F2-A07A-4B7B-9710-6824832E7345}" type="sibTrans" cxnId="{129019C5-637D-46C0-8023-90EE13B46D66}">
      <dgm:prSet/>
      <dgm:spPr/>
      <dgm:t>
        <a:bodyPr/>
        <a:lstStyle/>
        <a:p>
          <a:endParaRPr lang="en-US"/>
        </a:p>
      </dgm:t>
    </dgm:pt>
    <dgm:pt modelId="{01D70FDB-73E0-4D56-A2CA-88C513F534CD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 smtClean="0"/>
            <a:t>Online: 1000</a:t>
          </a:r>
          <a:endParaRPr lang="en-US" dirty="0"/>
        </a:p>
      </dgm:t>
    </dgm:pt>
    <dgm:pt modelId="{FFA95228-690B-467C-8C7F-406896506F2D}" type="parTrans" cxnId="{3763136F-5BE4-4AC9-BA3A-3AC1F89F7CFC}">
      <dgm:prSet/>
      <dgm:spPr/>
      <dgm:t>
        <a:bodyPr/>
        <a:lstStyle/>
        <a:p>
          <a:endParaRPr lang="en-US"/>
        </a:p>
      </dgm:t>
    </dgm:pt>
    <dgm:pt modelId="{8AA960E1-125D-4528-94D4-641DA491A65E}" type="sibTrans" cxnId="{3763136F-5BE4-4AC9-BA3A-3AC1F89F7CFC}">
      <dgm:prSet/>
      <dgm:spPr/>
      <dgm:t>
        <a:bodyPr/>
        <a:lstStyle/>
        <a:p>
          <a:endParaRPr lang="en-US"/>
        </a:p>
      </dgm:t>
    </dgm:pt>
    <dgm:pt modelId="{36897209-8737-43DE-A72D-A8D48E263E7F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 smtClean="0"/>
            <a:t>Disc: 700</a:t>
          </a:r>
          <a:endParaRPr lang="en-US" dirty="0"/>
        </a:p>
      </dgm:t>
    </dgm:pt>
    <dgm:pt modelId="{5D7701FC-20B6-4E24-90A4-EE15F9F37665}" type="parTrans" cxnId="{B56B67F2-0894-4339-9296-0A701348365C}">
      <dgm:prSet/>
      <dgm:spPr/>
      <dgm:t>
        <a:bodyPr/>
        <a:lstStyle/>
        <a:p>
          <a:endParaRPr lang="en-US"/>
        </a:p>
      </dgm:t>
    </dgm:pt>
    <dgm:pt modelId="{EF1E54FC-0A45-45E7-953C-F4B4B54D7DE1}" type="sibTrans" cxnId="{B56B67F2-0894-4339-9296-0A701348365C}">
      <dgm:prSet/>
      <dgm:spPr/>
      <dgm:t>
        <a:bodyPr/>
        <a:lstStyle/>
        <a:p>
          <a:endParaRPr lang="en-US"/>
        </a:p>
      </dgm:t>
    </dgm:pt>
    <dgm:pt modelId="{DDD129B6-2CCD-4AD9-992D-6FC6363325BB}">
      <dgm:prSet phldrT="[Text]"/>
      <dgm:spPr>
        <a:ln>
          <a:solidFill>
            <a:schemeClr val="accent2"/>
          </a:solidFill>
        </a:ln>
      </dgm:spPr>
      <dgm:t>
        <a:bodyPr tIns="182880"/>
        <a:lstStyle/>
        <a:p>
          <a:r>
            <a:rPr lang="en-US" dirty="0" smtClean="0"/>
            <a:t>Online: 8750</a:t>
          </a:r>
        </a:p>
      </dgm:t>
    </dgm:pt>
    <dgm:pt modelId="{7FBCC88E-26D0-4226-9A1B-0C84D1354E63}" type="parTrans" cxnId="{BED3675D-4C3B-43A0-B85D-E3A2A2B8B659}">
      <dgm:prSet/>
      <dgm:spPr/>
      <dgm:t>
        <a:bodyPr/>
        <a:lstStyle/>
        <a:p>
          <a:endParaRPr lang="en-US"/>
        </a:p>
      </dgm:t>
    </dgm:pt>
    <dgm:pt modelId="{040EA34F-7453-49BE-AB87-E42EA03676F2}" type="sibTrans" cxnId="{BED3675D-4C3B-43A0-B85D-E3A2A2B8B659}">
      <dgm:prSet/>
      <dgm:spPr/>
      <dgm:t>
        <a:bodyPr/>
        <a:lstStyle/>
        <a:p>
          <a:endParaRPr lang="en-US"/>
        </a:p>
      </dgm:t>
    </dgm:pt>
    <dgm:pt modelId="{B2DAD7B6-DBF5-4D5F-92D6-98AC8D64D993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n-US" dirty="0"/>
        </a:p>
      </dgm:t>
    </dgm:pt>
    <dgm:pt modelId="{F0F81019-4131-4DA7-85CB-CC5C6F047864}" type="sibTrans" cxnId="{68E9B065-0B80-433B-AD5A-2987DC14A3B0}">
      <dgm:prSet/>
      <dgm:spPr/>
      <dgm:t>
        <a:bodyPr/>
        <a:lstStyle/>
        <a:p>
          <a:endParaRPr lang="en-US"/>
        </a:p>
      </dgm:t>
    </dgm:pt>
    <dgm:pt modelId="{1D9B26E7-2C61-4E13-BE9C-3F6B655C194F}" type="parTrans" cxnId="{68E9B065-0B80-433B-AD5A-2987DC14A3B0}">
      <dgm:prSet/>
      <dgm:spPr/>
      <dgm:t>
        <a:bodyPr/>
        <a:lstStyle/>
        <a:p>
          <a:endParaRPr lang="en-US"/>
        </a:p>
      </dgm:t>
    </dgm:pt>
    <dgm:pt modelId="{64DEFE11-F6DC-452A-A5DC-0924301B5B2D}">
      <dgm:prSet/>
      <dgm:spPr>
        <a:ln>
          <a:solidFill>
            <a:schemeClr val="accent4"/>
          </a:solidFill>
        </a:ln>
      </dgm:spPr>
      <dgm:t>
        <a:bodyPr/>
        <a:lstStyle/>
        <a:p>
          <a:r>
            <a:rPr lang="en-US" dirty="0" smtClean="0"/>
            <a:t>Online: 50,000</a:t>
          </a:r>
          <a:endParaRPr lang="en-US" dirty="0"/>
        </a:p>
      </dgm:t>
    </dgm:pt>
    <dgm:pt modelId="{8A3FF87E-323C-4E0D-93BB-11C980D00D01}" type="sibTrans" cxnId="{9B954E18-A6F7-42A7-A532-D5E4965431F0}">
      <dgm:prSet/>
      <dgm:spPr/>
      <dgm:t>
        <a:bodyPr/>
        <a:lstStyle/>
        <a:p>
          <a:endParaRPr lang="en-US"/>
        </a:p>
      </dgm:t>
    </dgm:pt>
    <dgm:pt modelId="{2AD3F3D4-CB4E-4E60-AC01-213F13C07976}" type="parTrans" cxnId="{9B954E18-A6F7-42A7-A532-D5E4965431F0}">
      <dgm:prSet/>
      <dgm:spPr/>
      <dgm:t>
        <a:bodyPr/>
        <a:lstStyle/>
        <a:p>
          <a:endParaRPr lang="en-US"/>
        </a:p>
      </dgm:t>
    </dgm:pt>
    <dgm:pt modelId="{86A6A816-48CD-416B-B9F3-7ABFA40ACA3A}" type="pres">
      <dgm:prSet presAssocID="{D5C92333-B36B-4255-B262-964DE07598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431D3EB-7FA9-459F-BE87-F5F21EFBEF40}" type="pres">
      <dgm:prSet presAssocID="{D5C92333-B36B-4255-B262-964DE0759889}" presName="children" presStyleCnt="0"/>
      <dgm:spPr/>
    </dgm:pt>
    <dgm:pt modelId="{1CA6D603-3FD2-4FAE-AB4A-81D4C5F204FF}" type="pres">
      <dgm:prSet presAssocID="{D5C92333-B36B-4255-B262-964DE0759889}" presName="child1group" presStyleCnt="0"/>
      <dgm:spPr/>
    </dgm:pt>
    <dgm:pt modelId="{4943B1BB-743B-48BC-8888-08FEBDED8D9C}" type="pres">
      <dgm:prSet presAssocID="{D5C92333-B36B-4255-B262-964DE0759889}" presName="child1" presStyleLbl="bgAcc1" presStyleIdx="0" presStyleCnt="4"/>
      <dgm:spPr/>
      <dgm:t>
        <a:bodyPr/>
        <a:lstStyle/>
        <a:p>
          <a:endParaRPr lang="en-US"/>
        </a:p>
      </dgm:t>
    </dgm:pt>
    <dgm:pt modelId="{8152A66D-6C9B-4656-B06E-D056B0DC2881}" type="pres">
      <dgm:prSet presAssocID="{D5C92333-B36B-4255-B262-964DE07598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96B49-1E5A-4120-86BC-EFBC7C335F9D}" type="pres">
      <dgm:prSet presAssocID="{D5C92333-B36B-4255-B262-964DE0759889}" presName="child2group" presStyleCnt="0"/>
      <dgm:spPr/>
    </dgm:pt>
    <dgm:pt modelId="{CBF578CD-0E22-41AF-9C8C-07C1C0680F89}" type="pres">
      <dgm:prSet presAssocID="{D5C92333-B36B-4255-B262-964DE0759889}" presName="child2" presStyleLbl="bgAcc1" presStyleIdx="1" presStyleCnt="4"/>
      <dgm:spPr/>
      <dgm:t>
        <a:bodyPr/>
        <a:lstStyle/>
        <a:p>
          <a:endParaRPr lang="en-US"/>
        </a:p>
      </dgm:t>
    </dgm:pt>
    <dgm:pt modelId="{2DE080E0-C177-4CD3-8F30-4831FCCB192D}" type="pres">
      <dgm:prSet presAssocID="{D5C92333-B36B-4255-B262-964DE07598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6372FE-CD26-4763-8CCF-B4C9A97D1AF5}" type="pres">
      <dgm:prSet presAssocID="{D5C92333-B36B-4255-B262-964DE0759889}" presName="child3group" presStyleCnt="0"/>
      <dgm:spPr/>
    </dgm:pt>
    <dgm:pt modelId="{13A3221D-F687-4F14-9582-C5E7725EA09E}" type="pres">
      <dgm:prSet presAssocID="{D5C92333-B36B-4255-B262-964DE0759889}" presName="child3" presStyleLbl="bgAcc1" presStyleIdx="2" presStyleCnt="4"/>
      <dgm:spPr/>
      <dgm:t>
        <a:bodyPr/>
        <a:lstStyle/>
        <a:p>
          <a:endParaRPr lang="en-US"/>
        </a:p>
      </dgm:t>
    </dgm:pt>
    <dgm:pt modelId="{ED029989-506B-4006-9DBF-61BCFA16A2AA}" type="pres">
      <dgm:prSet presAssocID="{D5C92333-B36B-4255-B262-964DE07598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A15B8F-0AC4-4E8F-BE55-F41044BE1F20}" type="pres">
      <dgm:prSet presAssocID="{D5C92333-B36B-4255-B262-964DE0759889}" presName="child4group" presStyleCnt="0"/>
      <dgm:spPr/>
    </dgm:pt>
    <dgm:pt modelId="{0AA8F402-CEB7-4205-BD0F-CFECB696591D}" type="pres">
      <dgm:prSet presAssocID="{D5C92333-B36B-4255-B262-964DE0759889}" presName="child4" presStyleLbl="bgAcc1" presStyleIdx="3" presStyleCnt="4"/>
      <dgm:spPr/>
      <dgm:t>
        <a:bodyPr/>
        <a:lstStyle/>
        <a:p>
          <a:endParaRPr lang="en-US"/>
        </a:p>
      </dgm:t>
    </dgm:pt>
    <dgm:pt modelId="{D82A76EE-401A-4DC1-A3BB-2C9634BE98FD}" type="pres">
      <dgm:prSet presAssocID="{D5C92333-B36B-4255-B262-964DE07598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CEE45-27B2-4FBB-8B73-2A6C347CA878}" type="pres">
      <dgm:prSet presAssocID="{D5C92333-B36B-4255-B262-964DE0759889}" presName="childPlaceholder" presStyleCnt="0"/>
      <dgm:spPr/>
    </dgm:pt>
    <dgm:pt modelId="{49D7D3B8-CA3A-4CC5-B681-F967C408F853}" type="pres">
      <dgm:prSet presAssocID="{D5C92333-B36B-4255-B262-964DE0759889}" presName="circle" presStyleCnt="0"/>
      <dgm:spPr/>
    </dgm:pt>
    <dgm:pt modelId="{2920A68B-2023-4D10-932C-589BF6B8EEF2}" type="pres">
      <dgm:prSet presAssocID="{D5C92333-B36B-4255-B262-964DE07598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644F4-C57A-4BB3-A3F1-EEAD098BCD35}" type="pres">
      <dgm:prSet presAssocID="{D5C92333-B36B-4255-B262-964DE0759889}" presName="quadrant2" presStyleLbl="node1" presStyleIdx="1" presStyleCnt="4" custScaleY="1002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F2A701-C4AB-475C-94CA-FB9E32074A29}" type="pres">
      <dgm:prSet presAssocID="{D5C92333-B36B-4255-B262-964DE07598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AA455-7A5E-4AF6-8596-EB5979884082}" type="pres">
      <dgm:prSet presAssocID="{D5C92333-B36B-4255-B262-964DE07598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AC0D6-E2F3-431C-B398-B93604CF36EE}" type="pres">
      <dgm:prSet presAssocID="{D5C92333-B36B-4255-B262-964DE0759889}" presName="quadrantPlaceholder" presStyleCnt="0"/>
      <dgm:spPr/>
    </dgm:pt>
    <dgm:pt modelId="{88F4F796-7E37-4DD3-ADBF-2CED026FD4A3}" type="pres">
      <dgm:prSet presAssocID="{D5C92333-B36B-4255-B262-964DE0759889}" presName="center1" presStyleLbl="fgShp" presStyleIdx="0" presStyleCnt="2"/>
      <dgm:spPr>
        <a:noFill/>
        <a:ln>
          <a:noFill/>
        </a:ln>
      </dgm:spPr>
    </dgm:pt>
    <dgm:pt modelId="{1543E83D-5AD7-4F2C-9F0A-BA43E26F8173}" type="pres">
      <dgm:prSet presAssocID="{D5C92333-B36B-4255-B262-964DE0759889}" presName="center2" presStyleLbl="fgShp" presStyleIdx="1" presStyleCnt="2"/>
      <dgm:spPr>
        <a:noFill/>
        <a:ln>
          <a:noFill/>
        </a:ln>
      </dgm:spPr>
    </dgm:pt>
  </dgm:ptLst>
  <dgm:cxnLst>
    <dgm:cxn modelId="{848BC92C-4BCE-4F92-8056-FFC728CF5F85}" type="presOf" srcId="{3E9F790A-ECFA-44B9-8B5D-16F440C5650D}" destId="{4943B1BB-743B-48BC-8888-08FEBDED8D9C}" srcOrd="0" destOrd="1" presId="urn:microsoft.com/office/officeart/2005/8/layout/cycle4#1"/>
    <dgm:cxn modelId="{B9BC4175-F987-4A8F-B1CC-8F9AF7EB4EFD}" type="presOf" srcId="{C2684C4A-83CB-424F-BE9D-D5E0AD6423E5}" destId="{2DE080E0-C177-4CD3-8F30-4831FCCB192D}" srcOrd="1" destOrd="0" presId="urn:microsoft.com/office/officeart/2005/8/layout/cycle4#1"/>
    <dgm:cxn modelId="{861644FB-E175-41A8-934E-2DD1AD056C3D}" srcId="{D5C92333-B36B-4255-B262-964DE0759889}" destId="{382D4123-FB92-4EE0-8D49-BB28CBCB58F5}" srcOrd="3" destOrd="0" parTransId="{37042D40-AEF6-4A47-9F2A-24EBC91A0D8F}" sibTransId="{140EC3F3-0A03-4EF5-B0A4-BB254EDA4B69}"/>
    <dgm:cxn modelId="{B56B67F2-0894-4339-9296-0A701348365C}" srcId="{382D4123-FB92-4EE0-8D49-BB28CBCB58F5}" destId="{36897209-8737-43DE-A72D-A8D48E263E7F}" srcOrd="1" destOrd="0" parTransId="{5D7701FC-20B6-4E24-90A4-EE15F9F37665}" sibTransId="{EF1E54FC-0A45-45E7-953C-F4B4B54D7DE1}"/>
    <dgm:cxn modelId="{3763136F-5BE4-4AC9-BA3A-3AC1F89F7CFC}" srcId="{382D4123-FB92-4EE0-8D49-BB28CBCB58F5}" destId="{01D70FDB-73E0-4D56-A2CA-88C513F534CD}" srcOrd="0" destOrd="0" parTransId="{FFA95228-690B-467C-8C7F-406896506F2D}" sibTransId="{8AA960E1-125D-4528-94D4-641DA491A65E}"/>
    <dgm:cxn modelId="{4922EB80-ECB7-4C23-A4F3-3C755EC4A9AC}" type="presOf" srcId="{66D48CCD-3C3A-4892-83FB-ADB1E9D71E27}" destId="{FAC644F4-C57A-4BB3-A3F1-EEAD098BCD35}" srcOrd="0" destOrd="0" presId="urn:microsoft.com/office/officeart/2005/8/layout/cycle4#1"/>
    <dgm:cxn modelId="{C486D682-1B2D-4972-8136-89D7ECF152F2}" type="presOf" srcId="{DDD129B6-2CCD-4AD9-992D-6FC6363325BB}" destId="{13A3221D-F687-4F14-9582-C5E7725EA09E}" srcOrd="0" destOrd="0" presId="urn:microsoft.com/office/officeart/2005/8/layout/cycle4#1"/>
    <dgm:cxn modelId="{EB67E6BB-3E22-4DD2-845E-C46EFC1975BA}" type="presOf" srcId="{65CD7662-AF05-4BCF-B459-8D91B2170160}" destId="{13A3221D-F687-4F14-9582-C5E7725EA09E}" srcOrd="0" destOrd="1" presId="urn:microsoft.com/office/officeart/2005/8/layout/cycle4#1"/>
    <dgm:cxn modelId="{7F0CF5BB-5367-4093-9EF2-EAD17C9DB129}" type="presOf" srcId="{FC0A2303-18C1-493C-A9B8-CAD3337F0995}" destId="{B4F2A701-C4AB-475C-94CA-FB9E32074A29}" srcOrd="0" destOrd="0" presId="urn:microsoft.com/office/officeart/2005/8/layout/cycle4#1"/>
    <dgm:cxn modelId="{58AAE143-65A0-478C-98B2-45F7F38BFFF5}" type="presOf" srcId="{D5C92333-B36B-4255-B262-964DE0759889}" destId="{86A6A816-48CD-416B-B9F3-7ABFA40ACA3A}" srcOrd="0" destOrd="0" presId="urn:microsoft.com/office/officeart/2005/8/layout/cycle4#1"/>
    <dgm:cxn modelId="{8CE8ACD3-3D1F-44A6-8CE4-56CD2837CF58}" srcId="{D5C92333-B36B-4255-B262-964DE0759889}" destId="{8A093774-7DC6-444C-AA2C-19FFB7D94B83}" srcOrd="0" destOrd="0" parTransId="{C38E7399-1B30-467A-B760-EA8F55CA48A9}" sibTransId="{CB8D5151-3EBE-42E4-B0A3-B1FDED13C495}"/>
    <dgm:cxn modelId="{0B47BA33-C292-4E48-8723-55EE2A5CF86F}" srcId="{8A093774-7DC6-444C-AA2C-19FFB7D94B83}" destId="{3E9F790A-ECFA-44B9-8B5D-16F440C5650D}" srcOrd="1" destOrd="0" parTransId="{A58DD6B9-A30E-4191-B949-4F0068107481}" sibTransId="{9506D672-C3C9-4037-B42F-84B172C5B080}"/>
    <dgm:cxn modelId="{CB208FB6-EA55-460B-A4C2-F11D4B212F75}" type="presOf" srcId="{36897209-8737-43DE-A72D-A8D48E263E7F}" destId="{D82A76EE-401A-4DC1-A3BB-2C9634BE98FD}" srcOrd="1" destOrd="1" presId="urn:microsoft.com/office/officeart/2005/8/layout/cycle4#1"/>
    <dgm:cxn modelId="{474A7A18-43E0-4869-B0BE-526634DDF264}" type="presOf" srcId="{8A093774-7DC6-444C-AA2C-19FFB7D94B83}" destId="{2920A68B-2023-4D10-932C-589BF6B8EEF2}" srcOrd="0" destOrd="0" presId="urn:microsoft.com/office/officeart/2005/8/layout/cycle4#1"/>
    <dgm:cxn modelId="{B870FF42-9513-4BFF-AD32-F90FF0D0BCB6}" type="presOf" srcId="{64DEFE11-F6DC-452A-A5DC-0924301B5B2D}" destId="{2DE080E0-C177-4CD3-8F30-4831FCCB192D}" srcOrd="1" destOrd="1" presId="urn:microsoft.com/office/officeart/2005/8/layout/cycle4#1"/>
    <dgm:cxn modelId="{9B954E18-A6F7-42A7-A532-D5E4965431F0}" srcId="{66D48CCD-3C3A-4892-83FB-ADB1E9D71E27}" destId="{64DEFE11-F6DC-452A-A5DC-0924301B5B2D}" srcOrd="1" destOrd="0" parTransId="{2AD3F3D4-CB4E-4E60-AC01-213F13C07976}" sibTransId="{8A3FF87E-323C-4E0D-93BB-11C980D00D01}"/>
    <dgm:cxn modelId="{4E330F28-3618-41D6-A9FF-85976E12E80F}" type="presOf" srcId="{C2684C4A-83CB-424F-BE9D-D5E0AD6423E5}" destId="{CBF578CD-0E22-41AF-9C8C-07C1C0680F89}" srcOrd="0" destOrd="0" presId="urn:microsoft.com/office/officeart/2005/8/layout/cycle4#1"/>
    <dgm:cxn modelId="{1532BC63-19BD-400E-8728-1A79F0D9D77F}" srcId="{66D48CCD-3C3A-4892-83FB-ADB1E9D71E27}" destId="{C2684C4A-83CB-424F-BE9D-D5E0AD6423E5}" srcOrd="0" destOrd="0" parTransId="{C0222E35-AE79-4C07-B023-F315BEDB2CAD}" sibTransId="{194E88A1-8B6D-45C4-ABE0-0030F0579646}"/>
    <dgm:cxn modelId="{0171BCDB-B8A3-4B54-8704-92A0D3C2A4F0}" type="presOf" srcId="{64DEFE11-F6DC-452A-A5DC-0924301B5B2D}" destId="{CBF578CD-0E22-41AF-9C8C-07C1C0680F89}" srcOrd="0" destOrd="1" presId="urn:microsoft.com/office/officeart/2005/8/layout/cycle4#1"/>
    <dgm:cxn modelId="{F0310259-4AD2-4F85-B2F3-90B1D4F32F87}" type="presOf" srcId="{01D70FDB-73E0-4D56-A2CA-88C513F534CD}" destId="{D82A76EE-401A-4DC1-A3BB-2C9634BE98FD}" srcOrd="1" destOrd="0" presId="urn:microsoft.com/office/officeart/2005/8/layout/cycle4#1"/>
    <dgm:cxn modelId="{300ED2BF-F2A6-4C3E-B6D2-D8A770D88C8A}" type="presOf" srcId="{65CD7662-AF05-4BCF-B459-8D91B2170160}" destId="{ED029989-506B-4006-9DBF-61BCFA16A2AA}" srcOrd="1" destOrd="1" presId="urn:microsoft.com/office/officeart/2005/8/layout/cycle4#1"/>
    <dgm:cxn modelId="{5A4EF331-A61F-4768-86DA-04ADDA7AEBE2}" type="presOf" srcId="{DDD129B6-2CCD-4AD9-992D-6FC6363325BB}" destId="{ED029989-506B-4006-9DBF-61BCFA16A2AA}" srcOrd="1" destOrd="0" presId="urn:microsoft.com/office/officeart/2005/8/layout/cycle4#1"/>
    <dgm:cxn modelId="{129019C5-637D-46C0-8023-90EE13B46D66}" srcId="{FC0A2303-18C1-493C-A9B8-CAD3337F0995}" destId="{65CD7662-AF05-4BCF-B459-8D91B2170160}" srcOrd="1" destOrd="0" parTransId="{D64ED554-4D3B-463D-B355-DD1BFAD4244A}" sibTransId="{45D0F5F2-A07A-4B7B-9710-6824832E7345}"/>
    <dgm:cxn modelId="{3A5B9D68-9380-463C-AD88-7293AC9B5255}" type="presOf" srcId="{36897209-8737-43DE-A72D-A8D48E263E7F}" destId="{0AA8F402-CEB7-4205-BD0F-CFECB696591D}" srcOrd="0" destOrd="1" presId="urn:microsoft.com/office/officeart/2005/8/layout/cycle4#1"/>
    <dgm:cxn modelId="{74298E17-4A98-45C9-9A61-50AA2C23E8BF}" type="presOf" srcId="{B2DAD7B6-DBF5-4D5F-92D6-98AC8D64D993}" destId="{CBF578CD-0E22-41AF-9C8C-07C1C0680F89}" srcOrd="0" destOrd="2" presId="urn:microsoft.com/office/officeart/2005/8/layout/cycle4#1"/>
    <dgm:cxn modelId="{BED3675D-4C3B-43A0-B85D-E3A2A2B8B659}" srcId="{FC0A2303-18C1-493C-A9B8-CAD3337F0995}" destId="{DDD129B6-2CCD-4AD9-992D-6FC6363325BB}" srcOrd="0" destOrd="0" parTransId="{7FBCC88E-26D0-4226-9A1B-0C84D1354E63}" sibTransId="{040EA34F-7453-49BE-AB87-E42EA03676F2}"/>
    <dgm:cxn modelId="{68E9B065-0B80-433B-AD5A-2987DC14A3B0}" srcId="{66D48CCD-3C3A-4892-83FB-ADB1E9D71E27}" destId="{B2DAD7B6-DBF5-4D5F-92D6-98AC8D64D993}" srcOrd="2" destOrd="0" parTransId="{1D9B26E7-2C61-4E13-BE9C-3F6B655C194F}" sibTransId="{F0F81019-4131-4DA7-85CB-CC5C6F047864}"/>
    <dgm:cxn modelId="{EDDA07C7-1DD5-454A-8717-9CD037F810CE}" type="presOf" srcId="{B2DAD7B6-DBF5-4D5F-92D6-98AC8D64D993}" destId="{2DE080E0-C177-4CD3-8F30-4831FCCB192D}" srcOrd="1" destOrd="2" presId="urn:microsoft.com/office/officeart/2005/8/layout/cycle4#1"/>
    <dgm:cxn modelId="{D86802C8-4566-41A4-B484-D1FCE52D1CE1}" type="presOf" srcId="{01D70FDB-73E0-4D56-A2CA-88C513F534CD}" destId="{0AA8F402-CEB7-4205-BD0F-CFECB696591D}" srcOrd="0" destOrd="0" presId="urn:microsoft.com/office/officeart/2005/8/layout/cycle4#1"/>
    <dgm:cxn modelId="{E08FC21B-EF21-441A-B52F-6D611884493D}" type="presOf" srcId="{732106AB-2780-4C2A-8839-27CFBE20B09E}" destId="{8152A66D-6C9B-4656-B06E-D056B0DC2881}" srcOrd="1" destOrd="0" presId="urn:microsoft.com/office/officeart/2005/8/layout/cycle4#1"/>
    <dgm:cxn modelId="{19E8B592-D6C4-45A8-8465-E0FFD590EC8D}" srcId="{D5C92333-B36B-4255-B262-964DE0759889}" destId="{66D48CCD-3C3A-4892-83FB-ADB1E9D71E27}" srcOrd="1" destOrd="0" parTransId="{42753D5D-830D-4541-9C2C-912A85EF71DF}" sibTransId="{C8D1F79E-CDDC-496A-9CB1-7F0FFD3CFC28}"/>
    <dgm:cxn modelId="{5F7AC964-4E5E-490B-9AAA-E102644F86C5}" type="presOf" srcId="{732106AB-2780-4C2A-8839-27CFBE20B09E}" destId="{4943B1BB-743B-48BC-8888-08FEBDED8D9C}" srcOrd="0" destOrd="0" presId="urn:microsoft.com/office/officeart/2005/8/layout/cycle4#1"/>
    <dgm:cxn modelId="{B5794128-7500-4CA4-8339-7ECF14277BAD}" type="presOf" srcId="{3E9F790A-ECFA-44B9-8B5D-16F440C5650D}" destId="{8152A66D-6C9B-4656-B06E-D056B0DC2881}" srcOrd="1" destOrd="1" presId="urn:microsoft.com/office/officeart/2005/8/layout/cycle4#1"/>
    <dgm:cxn modelId="{9C9A4629-1968-43F9-8FF3-3D48F1C93995}" srcId="{D5C92333-B36B-4255-B262-964DE0759889}" destId="{FC0A2303-18C1-493C-A9B8-CAD3337F0995}" srcOrd="2" destOrd="0" parTransId="{38EC5B10-C334-4768-928F-03EFDCA18E9D}" sibTransId="{8EBEA8A7-3A19-4839-8A82-D9E5E1293828}"/>
    <dgm:cxn modelId="{563F87EB-0B02-4A91-B390-3D54FB59AFC4}" type="presOf" srcId="{382D4123-FB92-4EE0-8D49-BB28CBCB58F5}" destId="{1E3AA455-7A5E-4AF6-8596-EB5979884082}" srcOrd="0" destOrd="0" presId="urn:microsoft.com/office/officeart/2005/8/layout/cycle4#1"/>
    <dgm:cxn modelId="{BD1F5EA7-F3EC-4E37-80E0-B1C76A22D677}" srcId="{8A093774-7DC6-444C-AA2C-19FFB7D94B83}" destId="{732106AB-2780-4C2A-8839-27CFBE20B09E}" srcOrd="0" destOrd="0" parTransId="{3AFA14EF-B95D-4E05-93B7-40959860F965}" sibTransId="{56036C25-3C13-4B20-AA88-8E5C04622B8D}"/>
    <dgm:cxn modelId="{19678A5E-EAC5-41FB-9362-451ADD71571D}" type="presParOf" srcId="{86A6A816-48CD-416B-B9F3-7ABFA40ACA3A}" destId="{D431D3EB-7FA9-459F-BE87-F5F21EFBEF40}" srcOrd="0" destOrd="0" presId="urn:microsoft.com/office/officeart/2005/8/layout/cycle4#1"/>
    <dgm:cxn modelId="{2EB3ED83-2805-45B8-A7AD-65BB9B4C066A}" type="presParOf" srcId="{D431D3EB-7FA9-459F-BE87-F5F21EFBEF40}" destId="{1CA6D603-3FD2-4FAE-AB4A-81D4C5F204FF}" srcOrd="0" destOrd="0" presId="urn:microsoft.com/office/officeart/2005/8/layout/cycle4#1"/>
    <dgm:cxn modelId="{F3F50D88-F588-46A7-B237-FCC771F2E431}" type="presParOf" srcId="{1CA6D603-3FD2-4FAE-AB4A-81D4C5F204FF}" destId="{4943B1BB-743B-48BC-8888-08FEBDED8D9C}" srcOrd="0" destOrd="0" presId="urn:microsoft.com/office/officeart/2005/8/layout/cycle4#1"/>
    <dgm:cxn modelId="{78C72A2B-5CEB-44A8-B5F6-90D8E9D7EEFF}" type="presParOf" srcId="{1CA6D603-3FD2-4FAE-AB4A-81D4C5F204FF}" destId="{8152A66D-6C9B-4656-B06E-D056B0DC2881}" srcOrd="1" destOrd="0" presId="urn:microsoft.com/office/officeart/2005/8/layout/cycle4#1"/>
    <dgm:cxn modelId="{2B3B4089-5B61-4BCC-8AFB-03160DEFA3BA}" type="presParOf" srcId="{D431D3EB-7FA9-459F-BE87-F5F21EFBEF40}" destId="{EF596B49-1E5A-4120-86BC-EFBC7C335F9D}" srcOrd="1" destOrd="0" presId="urn:microsoft.com/office/officeart/2005/8/layout/cycle4#1"/>
    <dgm:cxn modelId="{963665AB-884C-495A-91CE-E766E05B7DD0}" type="presParOf" srcId="{EF596B49-1E5A-4120-86BC-EFBC7C335F9D}" destId="{CBF578CD-0E22-41AF-9C8C-07C1C0680F89}" srcOrd="0" destOrd="0" presId="urn:microsoft.com/office/officeart/2005/8/layout/cycle4#1"/>
    <dgm:cxn modelId="{08F324D4-E9F7-4D28-8255-1C639213D1ED}" type="presParOf" srcId="{EF596B49-1E5A-4120-86BC-EFBC7C335F9D}" destId="{2DE080E0-C177-4CD3-8F30-4831FCCB192D}" srcOrd="1" destOrd="0" presId="urn:microsoft.com/office/officeart/2005/8/layout/cycle4#1"/>
    <dgm:cxn modelId="{E0AE941B-BE81-4358-B6A9-4C5C2BB9B533}" type="presParOf" srcId="{D431D3EB-7FA9-459F-BE87-F5F21EFBEF40}" destId="{BF6372FE-CD26-4763-8CCF-B4C9A97D1AF5}" srcOrd="2" destOrd="0" presId="urn:microsoft.com/office/officeart/2005/8/layout/cycle4#1"/>
    <dgm:cxn modelId="{BA945075-FCA9-40EB-8CA2-C9D7FD47F1C6}" type="presParOf" srcId="{BF6372FE-CD26-4763-8CCF-B4C9A97D1AF5}" destId="{13A3221D-F687-4F14-9582-C5E7725EA09E}" srcOrd="0" destOrd="0" presId="urn:microsoft.com/office/officeart/2005/8/layout/cycle4#1"/>
    <dgm:cxn modelId="{73D41D00-B588-4C91-8B96-C9551F3537A5}" type="presParOf" srcId="{BF6372FE-CD26-4763-8CCF-B4C9A97D1AF5}" destId="{ED029989-506B-4006-9DBF-61BCFA16A2AA}" srcOrd="1" destOrd="0" presId="urn:microsoft.com/office/officeart/2005/8/layout/cycle4#1"/>
    <dgm:cxn modelId="{BCD863C3-C506-46EE-9C53-7EF7BD3221B0}" type="presParOf" srcId="{D431D3EB-7FA9-459F-BE87-F5F21EFBEF40}" destId="{EAA15B8F-0AC4-4E8F-BE55-F41044BE1F20}" srcOrd="3" destOrd="0" presId="urn:microsoft.com/office/officeart/2005/8/layout/cycle4#1"/>
    <dgm:cxn modelId="{16C2491D-FD9A-4F5A-9479-B0227FFC7C92}" type="presParOf" srcId="{EAA15B8F-0AC4-4E8F-BE55-F41044BE1F20}" destId="{0AA8F402-CEB7-4205-BD0F-CFECB696591D}" srcOrd="0" destOrd="0" presId="urn:microsoft.com/office/officeart/2005/8/layout/cycle4#1"/>
    <dgm:cxn modelId="{C6893E44-DE9B-4982-8F3C-83BDF1B0B91B}" type="presParOf" srcId="{EAA15B8F-0AC4-4E8F-BE55-F41044BE1F20}" destId="{D82A76EE-401A-4DC1-A3BB-2C9634BE98FD}" srcOrd="1" destOrd="0" presId="urn:microsoft.com/office/officeart/2005/8/layout/cycle4#1"/>
    <dgm:cxn modelId="{E6AE234C-4FA0-4A69-928C-8490E4CCB094}" type="presParOf" srcId="{D431D3EB-7FA9-459F-BE87-F5F21EFBEF40}" destId="{43CCEE45-27B2-4FBB-8B73-2A6C347CA878}" srcOrd="4" destOrd="0" presId="urn:microsoft.com/office/officeart/2005/8/layout/cycle4#1"/>
    <dgm:cxn modelId="{E2F267D5-8E6D-4BAA-B637-CD523E46B58D}" type="presParOf" srcId="{86A6A816-48CD-416B-B9F3-7ABFA40ACA3A}" destId="{49D7D3B8-CA3A-4CC5-B681-F967C408F853}" srcOrd="1" destOrd="0" presId="urn:microsoft.com/office/officeart/2005/8/layout/cycle4#1"/>
    <dgm:cxn modelId="{2A4DB642-E622-41D6-82DE-A82F97D7E57D}" type="presParOf" srcId="{49D7D3B8-CA3A-4CC5-B681-F967C408F853}" destId="{2920A68B-2023-4D10-932C-589BF6B8EEF2}" srcOrd="0" destOrd="0" presId="urn:microsoft.com/office/officeart/2005/8/layout/cycle4#1"/>
    <dgm:cxn modelId="{931760D7-3591-4D79-9A1C-E5F5ECF3BEFC}" type="presParOf" srcId="{49D7D3B8-CA3A-4CC5-B681-F967C408F853}" destId="{FAC644F4-C57A-4BB3-A3F1-EEAD098BCD35}" srcOrd="1" destOrd="0" presId="urn:microsoft.com/office/officeart/2005/8/layout/cycle4#1"/>
    <dgm:cxn modelId="{18322113-0163-4B1F-8930-683CBBB6AE17}" type="presParOf" srcId="{49D7D3B8-CA3A-4CC5-B681-F967C408F853}" destId="{B4F2A701-C4AB-475C-94CA-FB9E32074A29}" srcOrd="2" destOrd="0" presId="urn:microsoft.com/office/officeart/2005/8/layout/cycle4#1"/>
    <dgm:cxn modelId="{C9A2CEAF-221F-4575-B746-2A320FEBED5C}" type="presParOf" srcId="{49D7D3B8-CA3A-4CC5-B681-F967C408F853}" destId="{1E3AA455-7A5E-4AF6-8596-EB5979884082}" srcOrd="3" destOrd="0" presId="urn:microsoft.com/office/officeart/2005/8/layout/cycle4#1"/>
    <dgm:cxn modelId="{77CAB9EF-F42A-4CA9-AD54-92F6B0A50D9E}" type="presParOf" srcId="{49D7D3B8-CA3A-4CC5-B681-F967C408F853}" destId="{FF5AC0D6-E2F3-431C-B398-B93604CF36EE}" srcOrd="4" destOrd="0" presId="urn:microsoft.com/office/officeart/2005/8/layout/cycle4#1"/>
    <dgm:cxn modelId="{06E61347-6265-4404-A951-BB42D087AF49}" type="presParOf" srcId="{86A6A816-48CD-416B-B9F3-7ABFA40ACA3A}" destId="{88F4F796-7E37-4DD3-ADBF-2CED026FD4A3}" srcOrd="2" destOrd="0" presId="urn:microsoft.com/office/officeart/2005/8/layout/cycle4#1"/>
    <dgm:cxn modelId="{0E464C4C-D968-4C6A-B0D4-7D67DEFC8F52}" type="presParOf" srcId="{86A6A816-48CD-416B-B9F3-7ABFA40ACA3A}" destId="{1543E83D-5AD7-4F2C-9F0A-BA43E26F8173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F80706-4974-4F15-95B1-B77B4B3575A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8D91DC-C5DB-4147-8839-DA276DF2506F}">
      <dgm:prSet phldrT="[Text]" phldr="1"/>
      <dgm:spPr/>
      <dgm:t>
        <a:bodyPr/>
        <a:lstStyle/>
        <a:p>
          <a:endParaRPr lang="en-US" dirty="0"/>
        </a:p>
      </dgm:t>
    </dgm:pt>
    <dgm:pt modelId="{555B3AE9-EB8E-4C92-8A05-326EB94E37ED}" type="parTrans" cxnId="{7D279B7E-5A5E-441C-A847-9F56EE9E0C1C}">
      <dgm:prSet/>
      <dgm:spPr/>
      <dgm:t>
        <a:bodyPr/>
        <a:lstStyle/>
        <a:p>
          <a:endParaRPr lang="en-US"/>
        </a:p>
      </dgm:t>
    </dgm:pt>
    <dgm:pt modelId="{7FF834CE-69E7-4067-ACE6-AE4ABE81A0E6}" type="sibTrans" cxnId="{7D279B7E-5A5E-441C-A847-9F56EE9E0C1C}">
      <dgm:prSet/>
      <dgm:spPr/>
      <dgm:t>
        <a:bodyPr/>
        <a:lstStyle/>
        <a:p>
          <a:endParaRPr lang="en-US"/>
        </a:p>
      </dgm:t>
    </dgm:pt>
    <dgm:pt modelId="{626B33A6-494C-4DC7-9AA8-6839C8CA7C22}">
      <dgm:prSet phldrT="[Text]" custT="1"/>
      <dgm:spPr/>
      <dgm:t>
        <a:bodyPr/>
        <a:lstStyle/>
        <a:p>
          <a:r>
            <a:rPr lang="en-US" sz="1300" dirty="0" smtClean="0"/>
            <a:t>         </a:t>
          </a:r>
          <a:r>
            <a:rPr lang="en-US" sz="1800" dirty="0" smtClean="0"/>
            <a:t>over 100 dictionary, language and subject reference works</a:t>
          </a:r>
          <a:endParaRPr lang="en-US" sz="1800" dirty="0"/>
        </a:p>
      </dgm:t>
    </dgm:pt>
    <dgm:pt modelId="{435B7815-D251-443C-AC0F-B3B4901E83D8}" type="parTrans" cxnId="{EF6AE7E5-2044-46E2-8943-5C1D4FB4D6EE}">
      <dgm:prSet/>
      <dgm:spPr/>
      <dgm:t>
        <a:bodyPr/>
        <a:lstStyle/>
        <a:p>
          <a:endParaRPr lang="en-US"/>
        </a:p>
      </dgm:t>
    </dgm:pt>
    <dgm:pt modelId="{0D52B3B7-CE01-4488-B761-120CC9B887CC}" type="sibTrans" cxnId="{EF6AE7E5-2044-46E2-8943-5C1D4FB4D6EE}">
      <dgm:prSet/>
      <dgm:spPr/>
      <dgm:t>
        <a:bodyPr/>
        <a:lstStyle/>
        <a:p>
          <a:endParaRPr lang="en-US"/>
        </a:p>
      </dgm:t>
    </dgm:pt>
    <dgm:pt modelId="{A0288479-D18A-4B9E-9374-32679FD8D9A2}">
      <dgm:prSet phldrT="[Text]" custT="1"/>
      <dgm:spPr/>
      <dgm:t>
        <a:bodyPr/>
        <a:lstStyle/>
        <a:p>
          <a:r>
            <a:rPr lang="en-US" sz="1800" dirty="0" smtClean="0"/>
            <a:t>      About 1,500  encyclopedias and specialized reference sources</a:t>
          </a:r>
          <a:endParaRPr lang="en-US" sz="1800" dirty="0"/>
        </a:p>
      </dgm:t>
    </dgm:pt>
    <dgm:pt modelId="{85E3B8F5-2022-4127-A0D1-F0E32FD44B3F}" type="parTrans" cxnId="{E4348848-762A-45A4-AC37-A031D8627ED9}">
      <dgm:prSet/>
      <dgm:spPr/>
      <dgm:t>
        <a:bodyPr/>
        <a:lstStyle/>
        <a:p>
          <a:endParaRPr lang="en-US"/>
        </a:p>
      </dgm:t>
    </dgm:pt>
    <dgm:pt modelId="{773366AD-2693-4EEC-B27D-94F6311F493D}" type="sibTrans" cxnId="{E4348848-762A-45A4-AC37-A031D8627ED9}">
      <dgm:prSet/>
      <dgm:spPr/>
      <dgm:t>
        <a:bodyPr/>
        <a:lstStyle/>
        <a:p>
          <a:endParaRPr lang="en-US"/>
        </a:p>
      </dgm:t>
    </dgm:pt>
    <dgm:pt modelId="{244926DF-6273-4A34-8B61-8F221342B898}">
      <dgm:prSet/>
      <dgm:spPr/>
      <dgm:t>
        <a:bodyPr/>
        <a:lstStyle/>
        <a:p>
          <a:endParaRPr lang="en-US"/>
        </a:p>
      </dgm:t>
    </dgm:pt>
    <dgm:pt modelId="{562CB19B-631D-4C45-AD2B-3CD90F107AB9}" type="parTrans" cxnId="{B2EDBA4A-7B50-4B75-BCE1-27E94068ECDE}">
      <dgm:prSet/>
      <dgm:spPr/>
      <dgm:t>
        <a:bodyPr/>
        <a:lstStyle/>
        <a:p>
          <a:endParaRPr lang="en-US"/>
        </a:p>
      </dgm:t>
    </dgm:pt>
    <dgm:pt modelId="{67C26E5F-8A18-4049-96C2-3F01FF5FC93A}" type="sibTrans" cxnId="{B2EDBA4A-7B50-4B75-BCE1-27E94068ECDE}">
      <dgm:prSet/>
      <dgm:spPr/>
      <dgm:t>
        <a:bodyPr/>
        <a:lstStyle/>
        <a:p>
          <a:endParaRPr lang="en-US"/>
        </a:p>
      </dgm:t>
    </dgm:pt>
    <dgm:pt modelId="{60E8AF48-5FFC-4E4D-8976-5464BCE75A16}">
      <dgm:prSet/>
      <dgm:spPr/>
      <dgm:t>
        <a:bodyPr/>
        <a:lstStyle/>
        <a:p>
          <a:endParaRPr lang="en-US"/>
        </a:p>
      </dgm:t>
    </dgm:pt>
    <dgm:pt modelId="{1C71A6DC-6865-45AC-AF36-780382FEB0B0}" type="parTrans" cxnId="{B42068EC-EC6C-41C4-941E-EFC4F31961E0}">
      <dgm:prSet/>
      <dgm:spPr/>
      <dgm:t>
        <a:bodyPr/>
        <a:lstStyle/>
        <a:p>
          <a:endParaRPr lang="en-US"/>
        </a:p>
      </dgm:t>
    </dgm:pt>
    <dgm:pt modelId="{B9F79BA4-FF7B-40B7-BAB1-883510938A69}" type="sibTrans" cxnId="{B42068EC-EC6C-41C4-941E-EFC4F31961E0}">
      <dgm:prSet/>
      <dgm:spPr/>
      <dgm:t>
        <a:bodyPr/>
        <a:lstStyle/>
        <a:p>
          <a:endParaRPr lang="en-US"/>
        </a:p>
      </dgm:t>
    </dgm:pt>
    <dgm:pt modelId="{8CDB07CA-962B-43F7-8D26-1593E9FBC756}">
      <dgm:prSet/>
      <dgm:spPr/>
      <dgm:t>
        <a:bodyPr/>
        <a:lstStyle/>
        <a:p>
          <a:endParaRPr lang="en-US"/>
        </a:p>
      </dgm:t>
    </dgm:pt>
    <dgm:pt modelId="{0C733296-EA8F-4693-843A-C57E59ABA303}" type="parTrans" cxnId="{83D2AA28-0CEA-4CE6-8E4F-DF94FB21FFC4}">
      <dgm:prSet/>
      <dgm:spPr/>
      <dgm:t>
        <a:bodyPr/>
        <a:lstStyle/>
        <a:p>
          <a:endParaRPr lang="en-US"/>
        </a:p>
      </dgm:t>
    </dgm:pt>
    <dgm:pt modelId="{0B4D7B63-F7A7-4FF4-B761-889A80FB5089}" type="sibTrans" cxnId="{83D2AA28-0CEA-4CE6-8E4F-DF94FB21FFC4}">
      <dgm:prSet/>
      <dgm:spPr/>
      <dgm:t>
        <a:bodyPr/>
        <a:lstStyle/>
        <a:p>
          <a:endParaRPr lang="en-US"/>
        </a:p>
      </dgm:t>
    </dgm:pt>
    <dgm:pt modelId="{7A9187B7-6F3F-4660-8866-AA9B40F60E41}">
      <dgm:prSet/>
      <dgm:spPr/>
      <dgm:t>
        <a:bodyPr/>
        <a:lstStyle/>
        <a:p>
          <a:endParaRPr lang="en-US"/>
        </a:p>
      </dgm:t>
    </dgm:pt>
    <dgm:pt modelId="{D8E40178-E7B4-4B93-9349-0871D290578C}" type="parTrans" cxnId="{8042D4AE-0B08-4EF0-85C4-B271E4E26B2A}">
      <dgm:prSet/>
      <dgm:spPr/>
      <dgm:t>
        <a:bodyPr/>
        <a:lstStyle/>
        <a:p>
          <a:endParaRPr lang="en-US"/>
        </a:p>
      </dgm:t>
    </dgm:pt>
    <dgm:pt modelId="{BD590CD8-CC73-4C9A-96D5-627C67E735ED}" type="sibTrans" cxnId="{8042D4AE-0B08-4EF0-85C4-B271E4E26B2A}">
      <dgm:prSet/>
      <dgm:spPr/>
      <dgm:t>
        <a:bodyPr/>
        <a:lstStyle/>
        <a:p>
          <a:endParaRPr lang="en-US"/>
        </a:p>
      </dgm:t>
    </dgm:pt>
    <dgm:pt modelId="{B175A1C1-155F-4082-ABC6-E82CE098EA75}">
      <dgm:prSet custT="1"/>
      <dgm:spPr/>
      <dgm:t>
        <a:bodyPr/>
        <a:lstStyle/>
        <a:p>
          <a:r>
            <a:rPr lang="en-US" sz="1800" dirty="0" smtClean="0"/>
            <a:t>       Over 13,500 eBooks on business and technology</a:t>
          </a:r>
          <a:endParaRPr lang="en-US" sz="1800" dirty="0"/>
        </a:p>
      </dgm:t>
    </dgm:pt>
    <dgm:pt modelId="{C8A09406-AD7B-4628-A517-9CACEB538898}" type="parTrans" cxnId="{415F3BF7-BBBA-4349-B7C1-0F0F623FB7E0}">
      <dgm:prSet/>
      <dgm:spPr/>
      <dgm:t>
        <a:bodyPr/>
        <a:lstStyle/>
        <a:p>
          <a:endParaRPr lang="en-US"/>
        </a:p>
      </dgm:t>
    </dgm:pt>
    <dgm:pt modelId="{F0D75BD3-99DD-46B5-9D2F-BE78544476D2}" type="sibTrans" cxnId="{415F3BF7-BBBA-4349-B7C1-0F0F623FB7E0}">
      <dgm:prSet/>
      <dgm:spPr/>
      <dgm:t>
        <a:bodyPr/>
        <a:lstStyle/>
        <a:p>
          <a:endParaRPr lang="en-US"/>
        </a:p>
      </dgm:t>
    </dgm:pt>
    <dgm:pt modelId="{A9BBFF93-1D89-4845-A651-C85D2760E626}" type="pres">
      <dgm:prSet presAssocID="{13F80706-4974-4F15-95B1-B77B4B3575A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636285-7209-4C33-9F2A-DC1CF6C235FC}" type="pres">
      <dgm:prSet presAssocID="{2C8D91DC-C5DB-4147-8839-DA276DF2506F}" presName="comp" presStyleCnt="0"/>
      <dgm:spPr/>
    </dgm:pt>
    <dgm:pt modelId="{69893FD4-3705-40A7-8A0F-65E021566600}" type="pres">
      <dgm:prSet presAssocID="{2C8D91DC-C5DB-4147-8839-DA276DF2506F}" presName="box" presStyleLbl="node1" presStyleIdx="0" presStyleCnt="6"/>
      <dgm:spPr/>
      <dgm:t>
        <a:bodyPr/>
        <a:lstStyle/>
        <a:p>
          <a:endParaRPr lang="en-US"/>
        </a:p>
      </dgm:t>
    </dgm:pt>
    <dgm:pt modelId="{F525DA38-4020-4754-A978-DCB7642B7545}" type="pres">
      <dgm:prSet presAssocID="{2C8D91DC-C5DB-4147-8839-DA276DF2506F}" presName="img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478E701-B3BC-4B24-9F26-58D9744C7004}" type="pres">
      <dgm:prSet presAssocID="{2C8D91DC-C5DB-4147-8839-DA276DF2506F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8F82C3-B229-4CCB-8153-850492C5DDFC}" type="pres">
      <dgm:prSet presAssocID="{7FF834CE-69E7-4067-ACE6-AE4ABE81A0E6}" presName="spacer" presStyleCnt="0"/>
      <dgm:spPr/>
    </dgm:pt>
    <dgm:pt modelId="{EFE06A37-DCCF-4C19-A6BC-C3EEA6ACEF39}" type="pres">
      <dgm:prSet presAssocID="{B175A1C1-155F-4082-ABC6-E82CE098EA75}" presName="comp" presStyleCnt="0"/>
      <dgm:spPr/>
    </dgm:pt>
    <dgm:pt modelId="{75199BB4-0829-4236-8856-505D673C08C4}" type="pres">
      <dgm:prSet presAssocID="{B175A1C1-155F-4082-ABC6-E82CE098EA75}" presName="box" presStyleLbl="node1" presStyleIdx="1" presStyleCnt="6"/>
      <dgm:spPr/>
      <dgm:t>
        <a:bodyPr/>
        <a:lstStyle/>
        <a:p>
          <a:endParaRPr lang="en-US"/>
        </a:p>
      </dgm:t>
    </dgm:pt>
    <dgm:pt modelId="{412E1C8E-9292-411F-B805-7ED275B49C2B}" type="pres">
      <dgm:prSet presAssocID="{B175A1C1-155F-4082-ABC6-E82CE098EA75}" presName="img" presStyleLbl="fg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F22DD00-573D-4B23-84AF-803E5B6ED4F0}" type="pres">
      <dgm:prSet presAssocID="{B175A1C1-155F-4082-ABC6-E82CE098EA75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DDC7F-38A7-4FB9-A7B1-702637DE3C7C}" type="pres">
      <dgm:prSet presAssocID="{F0D75BD3-99DD-46B5-9D2F-BE78544476D2}" presName="spacer" presStyleCnt="0"/>
      <dgm:spPr/>
    </dgm:pt>
    <dgm:pt modelId="{079BC2AB-86E1-4E88-8881-97BCE896A135}" type="pres">
      <dgm:prSet presAssocID="{244926DF-6273-4A34-8B61-8F221342B898}" presName="comp" presStyleCnt="0"/>
      <dgm:spPr/>
    </dgm:pt>
    <dgm:pt modelId="{B051C979-1A7D-4545-9EA2-0AB63CFB5C71}" type="pres">
      <dgm:prSet presAssocID="{244926DF-6273-4A34-8B61-8F221342B898}" presName="box" presStyleLbl="node1" presStyleIdx="2" presStyleCnt="6"/>
      <dgm:spPr/>
      <dgm:t>
        <a:bodyPr/>
        <a:lstStyle/>
        <a:p>
          <a:endParaRPr lang="en-US"/>
        </a:p>
      </dgm:t>
    </dgm:pt>
    <dgm:pt modelId="{07CFC934-B0D3-47F0-8C8B-B953FAF5D067}" type="pres">
      <dgm:prSet presAssocID="{244926DF-6273-4A34-8B61-8F221342B898}" presName="img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5E7EF5E-6EC7-4DB4-8F86-01D17A29BF50}" type="pres">
      <dgm:prSet presAssocID="{244926DF-6273-4A34-8B61-8F221342B898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D33021-32C0-4C8B-ABF5-63F808D10DA8}" type="pres">
      <dgm:prSet presAssocID="{67C26E5F-8A18-4049-96C2-3F01FF5FC93A}" presName="spacer" presStyleCnt="0"/>
      <dgm:spPr/>
    </dgm:pt>
    <dgm:pt modelId="{B86B2188-7823-4896-9F01-C4271965FC7A}" type="pres">
      <dgm:prSet presAssocID="{60E8AF48-5FFC-4E4D-8976-5464BCE75A16}" presName="comp" presStyleCnt="0"/>
      <dgm:spPr/>
    </dgm:pt>
    <dgm:pt modelId="{CBF3F13F-F02C-41F7-B3C9-85CFC7E65AC4}" type="pres">
      <dgm:prSet presAssocID="{60E8AF48-5FFC-4E4D-8976-5464BCE75A16}" presName="box" presStyleLbl="node1" presStyleIdx="3" presStyleCnt="6"/>
      <dgm:spPr/>
      <dgm:t>
        <a:bodyPr/>
        <a:lstStyle/>
        <a:p>
          <a:endParaRPr lang="en-US"/>
        </a:p>
      </dgm:t>
    </dgm:pt>
    <dgm:pt modelId="{2815F2CD-A396-4B70-B21A-753679626543}" type="pres">
      <dgm:prSet presAssocID="{60E8AF48-5FFC-4E4D-8976-5464BCE75A16}" presName="img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1E1E3A0-D39A-4052-AE6A-AA8141CA1553}" type="pres">
      <dgm:prSet presAssocID="{60E8AF48-5FFC-4E4D-8976-5464BCE75A16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8FD75-76FB-414F-B1FF-57BDF7B0EBAF}" type="pres">
      <dgm:prSet presAssocID="{B9F79BA4-FF7B-40B7-BAB1-883510938A69}" presName="spacer" presStyleCnt="0"/>
      <dgm:spPr/>
    </dgm:pt>
    <dgm:pt modelId="{5D63DCE2-E66F-44AC-AB53-878B1CAF901A}" type="pres">
      <dgm:prSet presAssocID="{626B33A6-494C-4DC7-9AA8-6839C8CA7C22}" presName="comp" presStyleCnt="0"/>
      <dgm:spPr/>
    </dgm:pt>
    <dgm:pt modelId="{0A409A82-8209-4493-BC45-877E483222BE}" type="pres">
      <dgm:prSet presAssocID="{626B33A6-494C-4DC7-9AA8-6839C8CA7C22}" presName="box" presStyleLbl="node1" presStyleIdx="4" presStyleCnt="6"/>
      <dgm:spPr/>
      <dgm:t>
        <a:bodyPr/>
        <a:lstStyle/>
        <a:p>
          <a:endParaRPr lang="en-US"/>
        </a:p>
      </dgm:t>
    </dgm:pt>
    <dgm:pt modelId="{4FB3EB23-1BE3-4535-B054-7139CF9E5572}" type="pres">
      <dgm:prSet presAssocID="{626B33A6-494C-4DC7-9AA8-6839C8CA7C22}" presName="img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BF58DE0F-DF66-4490-95E2-2DE7846EEF94}" type="pres">
      <dgm:prSet presAssocID="{626B33A6-494C-4DC7-9AA8-6839C8CA7C22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1182E1-018A-415D-BED7-8415B7A96A5C}" type="pres">
      <dgm:prSet presAssocID="{0D52B3B7-CE01-4488-B761-120CC9B887CC}" presName="spacer" presStyleCnt="0"/>
      <dgm:spPr/>
    </dgm:pt>
    <dgm:pt modelId="{B52571EC-D8C6-43B4-AEA9-F2363DC6319D}" type="pres">
      <dgm:prSet presAssocID="{A0288479-D18A-4B9E-9374-32679FD8D9A2}" presName="comp" presStyleCnt="0"/>
      <dgm:spPr/>
    </dgm:pt>
    <dgm:pt modelId="{CE5E131D-6D5F-43D6-BA81-E726C87DD190}" type="pres">
      <dgm:prSet presAssocID="{A0288479-D18A-4B9E-9374-32679FD8D9A2}" presName="box" presStyleLbl="node1" presStyleIdx="5" presStyleCnt="6" custLinFactNeighborY="-2690"/>
      <dgm:spPr/>
      <dgm:t>
        <a:bodyPr/>
        <a:lstStyle/>
        <a:p>
          <a:endParaRPr lang="en-US"/>
        </a:p>
      </dgm:t>
    </dgm:pt>
    <dgm:pt modelId="{F22DDD38-757D-4E6F-B954-4E24B8DA0987}" type="pres">
      <dgm:prSet presAssocID="{A0288479-D18A-4B9E-9374-32679FD8D9A2}" presName="img" presStyleLbl="fg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31B488A0-21C1-4579-A978-CA550EBD9B35}" type="pres">
      <dgm:prSet presAssocID="{A0288479-D18A-4B9E-9374-32679FD8D9A2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0DDCAE-5442-4C65-8D37-2AFA9275C9DA}" type="presOf" srcId="{B175A1C1-155F-4082-ABC6-E82CE098EA75}" destId="{CF22DD00-573D-4B23-84AF-803E5B6ED4F0}" srcOrd="1" destOrd="0" presId="urn:microsoft.com/office/officeart/2005/8/layout/vList4"/>
    <dgm:cxn modelId="{93F68311-AE64-4A2F-A517-8EAC77AA897A}" type="presOf" srcId="{8CDB07CA-962B-43F7-8D26-1593E9FBC756}" destId="{B051C979-1A7D-4545-9EA2-0AB63CFB5C71}" srcOrd="0" destOrd="1" presId="urn:microsoft.com/office/officeart/2005/8/layout/vList4"/>
    <dgm:cxn modelId="{B2EDBA4A-7B50-4B75-BCE1-27E94068ECDE}" srcId="{13F80706-4974-4F15-95B1-B77B4B3575A0}" destId="{244926DF-6273-4A34-8B61-8F221342B898}" srcOrd="2" destOrd="0" parTransId="{562CB19B-631D-4C45-AD2B-3CD90F107AB9}" sibTransId="{67C26E5F-8A18-4049-96C2-3F01FF5FC93A}"/>
    <dgm:cxn modelId="{6D273797-9484-4220-987E-6298E40C822D}" type="presOf" srcId="{244926DF-6273-4A34-8B61-8F221342B898}" destId="{E5E7EF5E-6EC7-4DB4-8F86-01D17A29BF50}" srcOrd="1" destOrd="0" presId="urn:microsoft.com/office/officeart/2005/8/layout/vList4"/>
    <dgm:cxn modelId="{A273E320-4476-4B5E-BC2F-B31A8FE277C0}" type="presOf" srcId="{60E8AF48-5FFC-4E4D-8976-5464BCE75A16}" destId="{91E1E3A0-D39A-4052-AE6A-AA8141CA1553}" srcOrd="1" destOrd="0" presId="urn:microsoft.com/office/officeart/2005/8/layout/vList4"/>
    <dgm:cxn modelId="{5B1FA9E0-FEEA-4549-A2DF-74D314ED2B82}" type="presOf" srcId="{244926DF-6273-4A34-8B61-8F221342B898}" destId="{B051C979-1A7D-4545-9EA2-0AB63CFB5C71}" srcOrd="0" destOrd="0" presId="urn:microsoft.com/office/officeart/2005/8/layout/vList4"/>
    <dgm:cxn modelId="{2A0AB5C7-47A7-4506-920C-01E96712C5F2}" type="presOf" srcId="{A0288479-D18A-4B9E-9374-32679FD8D9A2}" destId="{31B488A0-21C1-4579-A978-CA550EBD9B35}" srcOrd="1" destOrd="0" presId="urn:microsoft.com/office/officeart/2005/8/layout/vList4"/>
    <dgm:cxn modelId="{DB1361C2-F247-4CE0-B46C-81D2CB8BA7ED}" type="presOf" srcId="{13F80706-4974-4F15-95B1-B77B4B3575A0}" destId="{A9BBFF93-1D89-4845-A651-C85D2760E626}" srcOrd="0" destOrd="0" presId="urn:microsoft.com/office/officeart/2005/8/layout/vList4"/>
    <dgm:cxn modelId="{9F0E08CC-3621-429F-B69C-796D4FF03219}" type="presOf" srcId="{626B33A6-494C-4DC7-9AA8-6839C8CA7C22}" destId="{BF58DE0F-DF66-4490-95E2-2DE7846EEF94}" srcOrd="1" destOrd="0" presId="urn:microsoft.com/office/officeart/2005/8/layout/vList4"/>
    <dgm:cxn modelId="{8042D4AE-0B08-4EF0-85C4-B271E4E26B2A}" srcId="{244926DF-6273-4A34-8B61-8F221342B898}" destId="{7A9187B7-6F3F-4660-8866-AA9B40F60E41}" srcOrd="1" destOrd="0" parTransId="{D8E40178-E7B4-4B93-9349-0871D290578C}" sibTransId="{BD590CD8-CC73-4C9A-96D5-627C67E735ED}"/>
    <dgm:cxn modelId="{99B42A55-2F0E-4B05-BAF1-2A6C5256D578}" type="presOf" srcId="{2C8D91DC-C5DB-4147-8839-DA276DF2506F}" destId="{3478E701-B3BC-4B24-9F26-58D9744C7004}" srcOrd="1" destOrd="0" presId="urn:microsoft.com/office/officeart/2005/8/layout/vList4"/>
    <dgm:cxn modelId="{5D40F1B9-1B77-46B2-AF36-174772C28851}" type="presOf" srcId="{2C8D91DC-C5DB-4147-8839-DA276DF2506F}" destId="{69893FD4-3705-40A7-8A0F-65E021566600}" srcOrd="0" destOrd="0" presId="urn:microsoft.com/office/officeart/2005/8/layout/vList4"/>
    <dgm:cxn modelId="{415F3BF7-BBBA-4349-B7C1-0F0F623FB7E0}" srcId="{13F80706-4974-4F15-95B1-B77B4B3575A0}" destId="{B175A1C1-155F-4082-ABC6-E82CE098EA75}" srcOrd="1" destOrd="0" parTransId="{C8A09406-AD7B-4628-A517-9CACEB538898}" sibTransId="{F0D75BD3-99DD-46B5-9D2F-BE78544476D2}"/>
    <dgm:cxn modelId="{7D279B7E-5A5E-441C-A847-9F56EE9E0C1C}" srcId="{13F80706-4974-4F15-95B1-B77B4B3575A0}" destId="{2C8D91DC-C5DB-4147-8839-DA276DF2506F}" srcOrd="0" destOrd="0" parTransId="{555B3AE9-EB8E-4C92-8A05-326EB94E37ED}" sibTransId="{7FF834CE-69E7-4067-ACE6-AE4ABE81A0E6}"/>
    <dgm:cxn modelId="{83D2AA28-0CEA-4CE6-8E4F-DF94FB21FFC4}" srcId="{244926DF-6273-4A34-8B61-8F221342B898}" destId="{8CDB07CA-962B-43F7-8D26-1593E9FBC756}" srcOrd="0" destOrd="0" parTransId="{0C733296-EA8F-4693-843A-C57E59ABA303}" sibTransId="{0B4D7B63-F7A7-4FF4-B761-889A80FB5089}"/>
    <dgm:cxn modelId="{1A221007-E66A-4457-A735-90C949B677AE}" type="presOf" srcId="{B175A1C1-155F-4082-ABC6-E82CE098EA75}" destId="{75199BB4-0829-4236-8856-505D673C08C4}" srcOrd="0" destOrd="0" presId="urn:microsoft.com/office/officeart/2005/8/layout/vList4"/>
    <dgm:cxn modelId="{EAB74C30-5CFB-4E96-8AB2-5B41DCD8EFEC}" type="presOf" srcId="{60E8AF48-5FFC-4E4D-8976-5464BCE75A16}" destId="{CBF3F13F-F02C-41F7-B3C9-85CFC7E65AC4}" srcOrd="0" destOrd="0" presId="urn:microsoft.com/office/officeart/2005/8/layout/vList4"/>
    <dgm:cxn modelId="{555B6DA8-52FE-47C1-9444-269CFF52ECF5}" type="presOf" srcId="{8CDB07CA-962B-43F7-8D26-1593E9FBC756}" destId="{E5E7EF5E-6EC7-4DB4-8F86-01D17A29BF50}" srcOrd="1" destOrd="1" presId="urn:microsoft.com/office/officeart/2005/8/layout/vList4"/>
    <dgm:cxn modelId="{B42068EC-EC6C-41C4-941E-EFC4F31961E0}" srcId="{13F80706-4974-4F15-95B1-B77B4B3575A0}" destId="{60E8AF48-5FFC-4E4D-8976-5464BCE75A16}" srcOrd="3" destOrd="0" parTransId="{1C71A6DC-6865-45AC-AF36-780382FEB0B0}" sibTransId="{B9F79BA4-FF7B-40B7-BAB1-883510938A69}"/>
    <dgm:cxn modelId="{F8C157E9-686E-4631-A160-E6C195551A97}" type="presOf" srcId="{7A9187B7-6F3F-4660-8866-AA9B40F60E41}" destId="{E5E7EF5E-6EC7-4DB4-8F86-01D17A29BF50}" srcOrd="1" destOrd="2" presId="urn:microsoft.com/office/officeart/2005/8/layout/vList4"/>
    <dgm:cxn modelId="{C28FD0E7-5CCF-42C0-92A7-C691B08CE7D9}" type="presOf" srcId="{7A9187B7-6F3F-4660-8866-AA9B40F60E41}" destId="{B051C979-1A7D-4545-9EA2-0AB63CFB5C71}" srcOrd="0" destOrd="2" presId="urn:microsoft.com/office/officeart/2005/8/layout/vList4"/>
    <dgm:cxn modelId="{E4348848-762A-45A4-AC37-A031D8627ED9}" srcId="{13F80706-4974-4F15-95B1-B77B4B3575A0}" destId="{A0288479-D18A-4B9E-9374-32679FD8D9A2}" srcOrd="5" destOrd="0" parTransId="{85E3B8F5-2022-4127-A0D1-F0E32FD44B3F}" sibTransId="{773366AD-2693-4EEC-B27D-94F6311F493D}"/>
    <dgm:cxn modelId="{286B2B2B-D691-45E1-A6D6-683AF7532D05}" type="presOf" srcId="{A0288479-D18A-4B9E-9374-32679FD8D9A2}" destId="{CE5E131D-6D5F-43D6-BA81-E726C87DD190}" srcOrd="0" destOrd="0" presId="urn:microsoft.com/office/officeart/2005/8/layout/vList4"/>
    <dgm:cxn modelId="{EF6AE7E5-2044-46E2-8943-5C1D4FB4D6EE}" srcId="{13F80706-4974-4F15-95B1-B77B4B3575A0}" destId="{626B33A6-494C-4DC7-9AA8-6839C8CA7C22}" srcOrd="4" destOrd="0" parTransId="{435B7815-D251-443C-AC0F-B3B4901E83D8}" sibTransId="{0D52B3B7-CE01-4488-B761-120CC9B887CC}"/>
    <dgm:cxn modelId="{C5EE72C9-DD2C-462C-918A-B65D52088156}" type="presOf" srcId="{626B33A6-494C-4DC7-9AA8-6839C8CA7C22}" destId="{0A409A82-8209-4493-BC45-877E483222BE}" srcOrd="0" destOrd="0" presId="urn:microsoft.com/office/officeart/2005/8/layout/vList4"/>
    <dgm:cxn modelId="{CB6E07AF-D8CA-42F5-81A4-B3C94C68F71A}" type="presParOf" srcId="{A9BBFF93-1D89-4845-A651-C85D2760E626}" destId="{C8636285-7209-4C33-9F2A-DC1CF6C235FC}" srcOrd="0" destOrd="0" presId="urn:microsoft.com/office/officeart/2005/8/layout/vList4"/>
    <dgm:cxn modelId="{6223A9CC-4607-472A-81D0-93C42C669A94}" type="presParOf" srcId="{C8636285-7209-4C33-9F2A-DC1CF6C235FC}" destId="{69893FD4-3705-40A7-8A0F-65E021566600}" srcOrd="0" destOrd="0" presId="urn:microsoft.com/office/officeart/2005/8/layout/vList4"/>
    <dgm:cxn modelId="{039AFA04-2D56-4CCA-BD89-B6364A42C313}" type="presParOf" srcId="{C8636285-7209-4C33-9F2A-DC1CF6C235FC}" destId="{F525DA38-4020-4754-A978-DCB7642B7545}" srcOrd="1" destOrd="0" presId="urn:microsoft.com/office/officeart/2005/8/layout/vList4"/>
    <dgm:cxn modelId="{27487C5E-3F2A-499A-8B79-C8633E66E430}" type="presParOf" srcId="{C8636285-7209-4C33-9F2A-DC1CF6C235FC}" destId="{3478E701-B3BC-4B24-9F26-58D9744C7004}" srcOrd="2" destOrd="0" presId="urn:microsoft.com/office/officeart/2005/8/layout/vList4"/>
    <dgm:cxn modelId="{3ECB9589-303D-4E2F-B4E2-131585BAB2E2}" type="presParOf" srcId="{A9BBFF93-1D89-4845-A651-C85D2760E626}" destId="{DB8F82C3-B229-4CCB-8153-850492C5DDFC}" srcOrd="1" destOrd="0" presId="urn:microsoft.com/office/officeart/2005/8/layout/vList4"/>
    <dgm:cxn modelId="{EA619555-C18E-42EF-A885-7EA2B00B4156}" type="presParOf" srcId="{A9BBFF93-1D89-4845-A651-C85D2760E626}" destId="{EFE06A37-DCCF-4C19-A6BC-C3EEA6ACEF39}" srcOrd="2" destOrd="0" presId="urn:microsoft.com/office/officeart/2005/8/layout/vList4"/>
    <dgm:cxn modelId="{AD6AF726-226F-4874-AFA0-9C60DBF3D85B}" type="presParOf" srcId="{EFE06A37-DCCF-4C19-A6BC-C3EEA6ACEF39}" destId="{75199BB4-0829-4236-8856-505D673C08C4}" srcOrd="0" destOrd="0" presId="urn:microsoft.com/office/officeart/2005/8/layout/vList4"/>
    <dgm:cxn modelId="{32ED7021-6FCD-4670-B1D6-8AC928224265}" type="presParOf" srcId="{EFE06A37-DCCF-4C19-A6BC-C3EEA6ACEF39}" destId="{412E1C8E-9292-411F-B805-7ED275B49C2B}" srcOrd="1" destOrd="0" presId="urn:microsoft.com/office/officeart/2005/8/layout/vList4"/>
    <dgm:cxn modelId="{E43BBA1C-AB18-4D8C-B426-5B014300492D}" type="presParOf" srcId="{EFE06A37-DCCF-4C19-A6BC-C3EEA6ACEF39}" destId="{CF22DD00-573D-4B23-84AF-803E5B6ED4F0}" srcOrd="2" destOrd="0" presId="urn:microsoft.com/office/officeart/2005/8/layout/vList4"/>
    <dgm:cxn modelId="{B80AE52F-BF0D-40A5-A8F6-CDFA26D801DF}" type="presParOf" srcId="{A9BBFF93-1D89-4845-A651-C85D2760E626}" destId="{C2BDDC7F-38A7-4FB9-A7B1-702637DE3C7C}" srcOrd="3" destOrd="0" presId="urn:microsoft.com/office/officeart/2005/8/layout/vList4"/>
    <dgm:cxn modelId="{22074166-FE3C-473A-9E1C-22315E89B85D}" type="presParOf" srcId="{A9BBFF93-1D89-4845-A651-C85D2760E626}" destId="{079BC2AB-86E1-4E88-8881-97BCE896A135}" srcOrd="4" destOrd="0" presId="urn:microsoft.com/office/officeart/2005/8/layout/vList4"/>
    <dgm:cxn modelId="{A8E39E16-DAA1-4B74-8287-62930B0AE6EE}" type="presParOf" srcId="{079BC2AB-86E1-4E88-8881-97BCE896A135}" destId="{B051C979-1A7D-4545-9EA2-0AB63CFB5C71}" srcOrd="0" destOrd="0" presId="urn:microsoft.com/office/officeart/2005/8/layout/vList4"/>
    <dgm:cxn modelId="{C26ABBF2-C17E-48FF-89C8-16A7C663419A}" type="presParOf" srcId="{079BC2AB-86E1-4E88-8881-97BCE896A135}" destId="{07CFC934-B0D3-47F0-8C8B-B953FAF5D067}" srcOrd="1" destOrd="0" presId="urn:microsoft.com/office/officeart/2005/8/layout/vList4"/>
    <dgm:cxn modelId="{90A7A61F-1695-4E0F-9E31-FA36F6B232DD}" type="presParOf" srcId="{079BC2AB-86E1-4E88-8881-97BCE896A135}" destId="{E5E7EF5E-6EC7-4DB4-8F86-01D17A29BF50}" srcOrd="2" destOrd="0" presId="urn:microsoft.com/office/officeart/2005/8/layout/vList4"/>
    <dgm:cxn modelId="{A49E4067-B3B1-457E-B011-22033DB00293}" type="presParOf" srcId="{A9BBFF93-1D89-4845-A651-C85D2760E626}" destId="{EED33021-32C0-4C8B-ABF5-63F808D10DA8}" srcOrd="5" destOrd="0" presId="urn:microsoft.com/office/officeart/2005/8/layout/vList4"/>
    <dgm:cxn modelId="{1EA157EA-3551-43D2-8915-9B1597B70125}" type="presParOf" srcId="{A9BBFF93-1D89-4845-A651-C85D2760E626}" destId="{B86B2188-7823-4896-9F01-C4271965FC7A}" srcOrd="6" destOrd="0" presId="urn:microsoft.com/office/officeart/2005/8/layout/vList4"/>
    <dgm:cxn modelId="{F49949AA-AFB7-41D5-9233-B07633ED05BA}" type="presParOf" srcId="{B86B2188-7823-4896-9F01-C4271965FC7A}" destId="{CBF3F13F-F02C-41F7-B3C9-85CFC7E65AC4}" srcOrd="0" destOrd="0" presId="urn:microsoft.com/office/officeart/2005/8/layout/vList4"/>
    <dgm:cxn modelId="{3DF5E147-EA46-40A4-BFC8-1057A29EB205}" type="presParOf" srcId="{B86B2188-7823-4896-9F01-C4271965FC7A}" destId="{2815F2CD-A396-4B70-B21A-753679626543}" srcOrd="1" destOrd="0" presId="urn:microsoft.com/office/officeart/2005/8/layout/vList4"/>
    <dgm:cxn modelId="{790B0EE3-8D13-4D7E-A38D-A7B7061B937E}" type="presParOf" srcId="{B86B2188-7823-4896-9F01-C4271965FC7A}" destId="{91E1E3A0-D39A-4052-AE6A-AA8141CA1553}" srcOrd="2" destOrd="0" presId="urn:microsoft.com/office/officeart/2005/8/layout/vList4"/>
    <dgm:cxn modelId="{14537AE8-85B9-4146-B95D-2490AC065C55}" type="presParOf" srcId="{A9BBFF93-1D89-4845-A651-C85D2760E626}" destId="{A858FD75-76FB-414F-B1FF-57BDF7B0EBAF}" srcOrd="7" destOrd="0" presId="urn:microsoft.com/office/officeart/2005/8/layout/vList4"/>
    <dgm:cxn modelId="{BA0F3CBD-EB5D-409B-B2DF-8AB150C43867}" type="presParOf" srcId="{A9BBFF93-1D89-4845-A651-C85D2760E626}" destId="{5D63DCE2-E66F-44AC-AB53-878B1CAF901A}" srcOrd="8" destOrd="0" presId="urn:microsoft.com/office/officeart/2005/8/layout/vList4"/>
    <dgm:cxn modelId="{89E1769B-F443-4395-B250-3BB4F5BB52E8}" type="presParOf" srcId="{5D63DCE2-E66F-44AC-AB53-878B1CAF901A}" destId="{0A409A82-8209-4493-BC45-877E483222BE}" srcOrd="0" destOrd="0" presId="urn:microsoft.com/office/officeart/2005/8/layout/vList4"/>
    <dgm:cxn modelId="{29B80F16-14D7-4E20-863C-58989D4CD853}" type="presParOf" srcId="{5D63DCE2-E66F-44AC-AB53-878B1CAF901A}" destId="{4FB3EB23-1BE3-4535-B054-7139CF9E5572}" srcOrd="1" destOrd="0" presId="urn:microsoft.com/office/officeart/2005/8/layout/vList4"/>
    <dgm:cxn modelId="{D564CE97-3A94-4B52-BF24-5C480FF3154E}" type="presParOf" srcId="{5D63DCE2-E66F-44AC-AB53-878B1CAF901A}" destId="{BF58DE0F-DF66-4490-95E2-2DE7846EEF94}" srcOrd="2" destOrd="0" presId="urn:microsoft.com/office/officeart/2005/8/layout/vList4"/>
    <dgm:cxn modelId="{E796002E-89BC-4793-9938-FAB751127DBF}" type="presParOf" srcId="{A9BBFF93-1D89-4845-A651-C85D2760E626}" destId="{851182E1-018A-415D-BED7-8415B7A96A5C}" srcOrd="9" destOrd="0" presId="urn:microsoft.com/office/officeart/2005/8/layout/vList4"/>
    <dgm:cxn modelId="{30C63999-28B2-4648-ABCD-05786E0929A1}" type="presParOf" srcId="{A9BBFF93-1D89-4845-A651-C85D2760E626}" destId="{B52571EC-D8C6-43B4-AEA9-F2363DC6319D}" srcOrd="10" destOrd="0" presId="urn:microsoft.com/office/officeart/2005/8/layout/vList4"/>
    <dgm:cxn modelId="{0FDAC2CA-6019-4D82-9CD8-87DE97121C35}" type="presParOf" srcId="{B52571EC-D8C6-43B4-AEA9-F2363DC6319D}" destId="{CE5E131D-6D5F-43D6-BA81-E726C87DD190}" srcOrd="0" destOrd="0" presId="urn:microsoft.com/office/officeart/2005/8/layout/vList4"/>
    <dgm:cxn modelId="{84767D40-B3BA-4B42-8892-7D981339E51C}" type="presParOf" srcId="{B52571EC-D8C6-43B4-AEA9-F2363DC6319D}" destId="{F22DDD38-757D-4E6F-B954-4E24B8DA0987}" srcOrd="1" destOrd="0" presId="urn:microsoft.com/office/officeart/2005/8/layout/vList4"/>
    <dgm:cxn modelId="{8EC39C87-01C6-4309-B94C-719086269B88}" type="presParOf" srcId="{B52571EC-D8C6-43B4-AEA9-F2363DC6319D}" destId="{31B488A0-21C1-4579-A978-CA550EBD9B3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BE5280-3204-4C02-886F-1EE4374A6A32}" type="doc">
      <dgm:prSet loTypeId="urn:microsoft.com/office/officeart/2005/8/layout/vList3" loCatId="list" qsTypeId="urn:microsoft.com/office/officeart/2005/8/quickstyle/3d2" qsCatId="3D" csTypeId="urn:microsoft.com/office/officeart/2005/8/colors/accent1_2" csCatId="accent1" phldr="1"/>
      <dgm:spPr/>
    </dgm:pt>
    <dgm:pt modelId="{2DEDE516-F640-4331-8762-2F1FF0BCBA42}">
      <dgm:prSet phldrT="[Text]" custT="1"/>
      <dgm:spPr/>
      <dgm:t>
        <a:bodyPr/>
        <a:lstStyle/>
        <a:p>
          <a:r>
            <a:rPr lang="en-US" sz="2400" dirty="0" smtClean="0"/>
            <a:t>You can access our online resources 24/7 from both on- and off-campus</a:t>
          </a:r>
          <a:endParaRPr lang="en-US" sz="2400" dirty="0"/>
        </a:p>
      </dgm:t>
    </dgm:pt>
    <dgm:pt modelId="{BDD9852D-A882-45B5-9F31-9AC19F27B566}" type="parTrans" cxnId="{B578A5A4-EC34-4201-A369-B4DC1EFFEE4C}">
      <dgm:prSet/>
      <dgm:spPr/>
      <dgm:t>
        <a:bodyPr/>
        <a:lstStyle/>
        <a:p>
          <a:endParaRPr lang="en-US"/>
        </a:p>
      </dgm:t>
    </dgm:pt>
    <dgm:pt modelId="{DF1B025D-D7CE-484A-BAA8-315404EC1A18}" type="sibTrans" cxnId="{B578A5A4-EC34-4201-A369-B4DC1EFFEE4C}">
      <dgm:prSet/>
      <dgm:spPr/>
      <dgm:t>
        <a:bodyPr/>
        <a:lstStyle/>
        <a:p>
          <a:endParaRPr lang="en-US"/>
        </a:p>
      </dgm:t>
    </dgm:pt>
    <dgm:pt modelId="{CC76D84B-AB81-41FA-B302-ADC37B1089DE}">
      <dgm:prSet phldrT="[Text]" custT="1"/>
      <dgm:spPr/>
      <dgm:t>
        <a:bodyPr/>
        <a:lstStyle/>
        <a:p>
          <a:r>
            <a:rPr lang="en-US" sz="2400" dirty="0" smtClean="0"/>
            <a:t>“</a:t>
          </a:r>
          <a:r>
            <a:rPr lang="en-US" sz="2400" b="1" dirty="0" smtClean="0"/>
            <a:t>MyJSRCC</a:t>
          </a:r>
          <a:r>
            <a:rPr lang="en-US" sz="2400" dirty="0" smtClean="0"/>
            <a:t>” login is your key to enter our online databases from off-campus</a:t>
          </a:r>
          <a:endParaRPr lang="en-US" sz="2400" dirty="0"/>
        </a:p>
      </dgm:t>
    </dgm:pt>
    <dgm:pt modelId="{95CEC936-BDB9-453A-9298-6D3C875EEB21}" type="parTrans" cxnId="{044737FE-0B6C-481F-81FE-F402E219A80B}">
      <dgm:prSet/>
      <dgm:spPr/>
      <dgm:t>
        <a:bodyPr/>
        <a:lstStyle/>
        <a:p>
          <a:endParaRPr lang="en-US"/>
        </a:p>
      </dgm:t>
    </dgm:pt>
    <dgm:pt modelId="{1E32FEAB-ED8D-4CC1-865A-EF264E2CD778}" type="sibTrans" cxnId="{044737FE-0B6C-481F-81FE-F402E219A80B}">
      <dgm:prSet/>
      <dgm:spPr/>
      <dgm:t>
        <a:bodyPr/>
        <a:lstStyle/>
        <a:p>
          <a:endParaRPr lang="en-US"/>
        </a:p>
      </dgm:t>
    </dgm:pt>
    <dgm:pt modelId="{EC46995A-5B88-437D-85D2-E1426BE09878}" type="pres">
      <dgm:prSet presAssocID="{5EBE5280-3204-4C02-886F-1EE4374A6A32}" presName="linearFlow" presStyleCnt="0">
        <dgm:presLayoutVars>
          <dgm:dir/>
          <dgm:resizeHandles val="exact"/>
        </dgm:presLayoutVars>
      </dgm:prSet>
      <dgm:spPr/>
    </dgm:pt>
    <dgm:pt modelId="{5006F49B-9DA8-46FB-B7B2-1CC6F9D4E493}" type="pres">
      <dgm:prSet presAssocID="{2DEDE516-F640-4331-8762-2F1FF0BCBA42}" presName="composite" presStyleCnt="0"/>
      <dgm:spPr/>
    </dgm:pt>
    <dgm:pt modelId="{CF61F441-2C2F-400F-BBBB-0BF02458DF5C}" type="pres">
      <dgm:prSet presAssocID="{2DEDE516-F640-4331-8762-2F1FF0BCBA42}" presName="imgShp" presStyleLbl="fgImgPlace1" presStyleIdx="0" presStyleCnt="2" custLinFactNeighborX="212" custLinFactNeighborY="-13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548B500-CD62-452C-97DD-453CE598C4BE}" type="pres">
      <dgm:prSet presAssocID="{2DEDE516-F640-4331-8762-2F1FF0BCBA42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E8B89-91EF-460A-A47B-ABEA055AA945}" type="pres">
      <dgm:prSet presAssocID="{DF1B025D-D7CE-484A-BAA8-315404EC1A18}" presName="spacing" presStyleCnt="0"/>
      <dgm:spPr/>
    </dgm:pt>
    <dgm:pt modelId="{CF06AE17-04AD-4099-BD03-FFC10AFBAEB7}" type="pres">
      <dgm:prSet presAssocID="{CC76D84B-AB81-41FA-B302-ADC37B1089DE}" presName="composite" presStyleCnt="0"/>
      <dgm:spPr/>
    </dgm:pt>
    <dgm:pt modelId="{3F12BDA6-0FDB-42D3-88BF-F6033607D8D6}" type="pres">
      <dgm:prSet presAssocID="{CC76D84B-AB81-41FA-B302-ADC37B1089DE}" presName="imgShp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801CB61-CA0A-44A8-84DE-31CF958C1F1F}" type="pres">
      <dgm:prSet presAssocID="{CC76D84B-AB81-41FA-B302-ADC37B1089DE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4737FE-0B6C-481F-81FE-F402E219A80B}" srcId="{5EBE5280-3204-4C02-886F-1EE4374A6A32}" destId="{CC76D84B-AB81-41FA-B302-ADC37B1089DE}" srcOrd="1" destOrd="0" parTransId="{95CEC936-BDB9-453A-9298-6D3C875EEB21}" sibTransId="{1E32FEAB-ED8D-4CC1-865A-EF264E2CD778}"/>
    <dgm:cxn modelId="{D0C3425A-EE95-4E6B-B5AE-C9388D060D31}" type="presOf" srcId="{5EBE5280-3204-4C02-886F-1EE4374A6A32}" destId="{EC46995A-5B88-437D-85D2-E1426BE09878}" srcOrd="0" destOrd="0" presId="urn:microsoft.com/office/officeart/2005/8/layout/vList3"/>
    <dgm:cxn modelId="{D6A20BCB-12AB-45EA-BC92-3199C8CE3BC7}" type="presOf" srcId="{2DEDE516-F640-4331-8762-2F1FF0BCBA42}" destId="{9548B500-CD62-452C-97DD-453CE598C4BE}" srcOrd="0" destOrd="0" presId="urn:microsoft.com/office/officeart/2005/8/layout/vList3"/>
    <dgm:cxn modelId="{B578A5A4-EC34-4201-A369-B4DC1EFFEE4C}" srcId="{5EBE5280-3204-4C02-886F-1EE4374A6A32}" destId="{2DEDE516-F640-4331-8762-2F1FF0BCBA42}" srcOrd="0" destOrd="0" parTransId="{BDD9852D-A882-45B5-9F31-9AC19F27B566}" sibTransId="{DF1B025D-D7CE-484A-BAA8-315404EC1A18}"/>
    <dgm:cxn modelId="{02B030A9-30E4-4170-87F4-013D83C5D573}" type="presOf" srcId="{CC76D84B-AB81-41FA-B302-ADC37B1089DE}" destId="{B801CB61-CA0A-44A8-84DE-31CF958C1F1F}" srcOrd="0" destOrd="0" presId="urn:microsoft.com/office/officeart/2005/8/layout/vList3"/>
    <dgm:cxn modelId="{76A2DEDF-03B2-41AA-96D2-AE784DF65FB4}" type="presParOf" srcId="{EC46995A-5B88-437D-85D2-E1426BE09878}" destId="{5006F49B-9DA8-46FB-B7B2-1CC6F9D4E493}" srcOrd="0" destOrd="0" presId="urn:microsoft.com/office/officeart/2005/8/layout/vList3"/>
    <dgm:cxn modelId="{F3450C80-102E-4EB6-99FF-4625AC1F40F3}" type="presParOf" srcId="{5006F49B-9DA8-46FB-B7B2-1CC6F9D4E493}" destId="{CF61F441-2C2F-400F-BBBB-0BF02458DF5C}" srcOrd="0" destOrd="0" presId="urn:microsoft.com/office/officeart/2005/8/layout/vList3"/>
    <dgm:cxn modelId="{E1632797-8729-4FC5-BE8D-4B9F14826B54}" type="presParOf" srcId="{5006F49B-9DA8-46FB-B7B2-1CC6F9D4E493}" destId="{9548B500-CD62-452C-97DD-453CE598C4BE}" srcOrd="1" destOrd="0" presId="urn:microsoft.com/office/officeart/2005/8/layout/vList3"/>
    <dgm:cxn modelId="{2C1AF2E9-B93D-43BB-8775-95A950EC9331}" type="presParOf" srcId="{EC46995A-5B88-437D-85D2-E1426BE09878}" destId="{08BE8B89-91EF-460A-A47B-ABEA055AA945}" srcOrd="1" destOrd="0" presId="urn:microsoft.com/office/officeart/2005/8/layout/vList3"/>
    <dgm:cxn modelId="{B49C95AF-3DDC-4AEF-A4A7-04E6E981D7B4}" type="presParOf" srcId="{EC46995A-5B88-437D-85D2-E1426BE09878}" destId="{CF06AE17-04AD-4099-BD03-FFC10AFBAEB7}" srcOrd="2" destOrd="0" presId="urn:microsoft.com/office/officeart/2005/8/layout/vList3"/>
    <dgm:cxn modelId="{CA481F7D-B25C-4346-BE2B-8E4BF714F52A}" type="presParOf" srcId="{CF06AE17-04AD-4099-BD03-FFC10AFBAEB7}" destId="{3F12BDA6-0FDB-42D3-88BF-F6033607D8D6}" srcOrd="0" destOrd="0" presId="urn:microsoft.com/office/officeart/2005/8/layout/vList3"/>
    <dgm:cxn modelId="{82B81621-DE4B-4704-81D2-E3D1BF07DD2F}" type="presParOf" srcId="{CF06AE17-04AD-4099-BD03-FFC10AFBAEB7}" destId="{B801CB61-CA0A-44A8-84DE-31CF958C1F1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149C7-3C17-42E5-84DB-BC52E89EFCA1}">
      <dsp:nvSpPr>
        <dsp:cNvPr id="0" name=""/>
        <dsp:cNvSpPr/>
      </dsp:nvSpPr>
      <dsp:spPr>
        <a:xfrm>
          <a:off x="1506291" y="3107283"/>
          <a:ext cx="4836017" cy="2428115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rgbClr val="8C0808"/>
              </a:solidFill>
            </a:rPr>
            <a:t>http://library.reynolds.edu</a:t>
          </a:r>
          <a:endParaRPr lang="en-US" sz="2300" b="1" kern="1200" dirty="0">
            <a:solidFill>
              <a:srgbClr val="8C0808"/>
            </a:solidFill>
          </a:endParaRPr>
        </a:p>
      </dsp:txBody>
      <dsp:txXfrm>
        <a:off x="2214509" y="3462872"/>
        <a:ext cx="3419581" cy="1716937"/>
      </dsp:txXfrm>
    </dsp:sp>
    <dsp:sp modelId="{AF3963AE-6659-4B6C-8F55-51F7972E2576}">
      <dsp:nvSpPr>
        <dsp:cNvPr id="0" name=""/>
        <dsp:cNvSpPr/>
      </dsp:nvSpPr>
      <dsp:spPr>
        <a:xfrm rot="16118004">
          <a:off x="2844341" y="1611787"/>
          <a:ext cx="2047480" cy="7060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8714D-08B5-4068-B4CB-933A09D725E6}">
      <dsp:nvSpPr>
        <dsp:cNvPr id="0" name=""/>
        <dsp:cNvSpPr/>
      </dsp:nvSpPr>
      <dsp:spPr>
        <a:xfrm>
          <a:off x="2666989" y="0"/>
          <a:ext cx="2353353" cy="18826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002060"/>
              </a:solidFill>
            </a:rPr>
            <a:t>Goochland</a:t>
          </a:r>
          <a:endParaRPr lang="en-US" sz="3600" b="1" kern="1200" dirty="0">
            <a:solidFill>
              <a:srgbClr val="002060"/>
            </a:solidFill>
          </a:endParaRPr>
        </a:p>
      </dsp:txBody>
      <dsp:txXfrm>
        <a:off x="2722131" y="55142"/>
        <a:ext cx="2243069" cy="1772398"/>
      </dsp:txXfrm>
    </dsp:sp>
    <dsp:sp modelId="{AE197287-DAFA-48EE-A358-220F7A0C1E6C}">
      <dsp:nvSpPr>
        <dsp:cNvPr id="0" name=""/>
        <dsp:cNvSpPr/>
      </dsp:nvSpPr>
      <dsp:spPr>
        <a:xfrm rot="18833652">
          <a:off x="4716294" y="1950226"/>
          <a:ext cx="2299370" cy="7060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3004D-8476-4A52-B72B-97BDC5347BAC}">
      <dsp:nvSpPr>
        <dsp:cNvPr id="0" name=""/>
        <dsp:cNvSpPr/>
      </dsp:nvSpPr>
      <dsp:spPr>
        <a:xfrm>
          <a:off x="5486412" y="533400"/>
          <a:ext cx="2353353" cy="18826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002060"/>
              </a:solidFill>
            </a:rPr>
            <a:t>Parham</a:t>
          </a:r>
          <a:endParaRPr lang="en-US" sz="3600" b="1" kern="1200" dirty="0">
            <a:solidFill>
              <a:srgbClr val="002060"/>
            </a:solidFill>
          </a:endParaRPr>
        </a:p>
      </dsp:txBody>
      <dsp:txXfrm>
        <a:off x="5541554" y="588542"/>
        <a:ext cx="2243069" cy="1772398"/>
      </dsp:txXfrm>
    </dsp:sp>
    <dsp:sp modelId="{F73D1A45-EB54-4B45-B475-58028738E9E2}">
      <dsp:nvSpPr>
        <dsp:cNvPr id="0" name=""/>
        <dsp:cNvSpPr/>
      </dsp:nvSpPr>
      <dsp:spPr>
        <a:xfrm rot="13560828">
          <a:off x="942401" y="1950534"/>
          <a:ext cx="2068533" cy="70600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99656-2472-42CD-9CFB-75FDA5A4EDED}">
      <dsp:nvSpPr>
        <dsp:cNvPr id="0" name=""/>
        <dsp:cNvSpPr/>
      </dsp:nvSpPr>
      <dsp:spPr>
        <a:xfrm>
          <a:off x="5" y="533387"/>
          <a:ext cx="2353353" cy="18826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rgbClr val="002060"/>
              </a:solidFill>
            </a:rPr>
            <a:t>Downtown</a:t>
          </a:r>
          <a:endParaRPr lang="en-US" sz="3600" b="1" kern="1200" dirty="0">
            <a:solidFill>
              <a:srgbClr val="002060"/>
            </a:solidFill>
          </a:endParaRPr>
        </a:p>
      </dsp:txBody>
      <dsp:txXfrm>
        <a:off x="55147" y="588529"/>
        <a:ext cx="2243069" cy="1772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3221D-F687-4F14-9582-C5E7725EA09E}">
      <dsp:nvSpPr>
        <dsp:cNvPr id="0" name=""/>
        <dsp:cNvSpPr/>
      </dsp:nvSpPr>
      <dsp:spPr>
        <a:xfrm>
          <a:off x="4913619" y="3482035"/>
          <a:ext cx="2529596" cy="1638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18288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8750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DVDs: 3250</a:t>
          </a:r>
        </a:p>
      </dsp:txBody>
      <dsp:txXfrm>
        <a:off x="5708493" y="3927681"/>
        <a:ext cx="1698727" cy="1156963"/>
      </dsp:txXfrm>
    </dsp:sp>
    <dsp:sp modelId="{0AA8F402-CEB7-4205-BD0F-CFECB696591D}">
      <dsp:nvSpPr>
        <dsp:cNvPr id="0" name=""/>
        <dsp:cNvSpPr/>
      </dsp:nvSpPr>
      <dsp:spPr>
        <a:xfrm>
          <a:off x="786383" y="3482035"/>
          <a:ext cx="2529596" cy="1638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1000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Disc: 700</a:t>
          </a:r>
          <a:endParaRPr lang="en-US" sz="1700" kern="1200" dirty="0"/>
        </a:p>
      </dsp:txBody>
      <dsp:txXfrm>
        <a:off x="822378" y="3927681"/>
        <a:ext cx="1698727" cy="1156963"/>
      </dsp:txXfrm>
    </dsp:sp>
    <dsp:sp modelId="{CBF578CD-0E22-41AF-9C8C-07C1C0680F89}">
      <dsp:nvSpPr>
        <dsp:cNvPr id="0" name=""/>
        <dsp:cNvSpPr/>
      </dsp:nvSpPr>
      <dsp:spPr>
        <a:xfrm>
          <a:off x="4913619" y="0"/>
          <a:ext cx="2529596" cy="16386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Print: 597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50,000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kern="1200" dirty="0"/>
        </a:p>
      </dsp:txBody>
      <dsp:txXfrm>
        <a:off x="5708493" y="35995"/>
        <a:ext cx="1698727" cy="1156963"/>
      </dsp:txXfrm>
    </dsp:sp>
    <dsp:sp modelId="{4943B1BB-743B-48BC-8888-08FEBDED8D9C}">
      <dsp:nvSpPr>
        <dsp:cNvPr id="0" name=""/>
        <dsp:cNvSpPr/>
      </dsp:nvSpPr>
      <dsp:spPr>
        <a:xfrm>
          <a:off x="786383" y="0"/>
          <a:ext cx="2529596" cy="1638604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Print: 90,000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Online: 40,000</a:t>
          </a:r>
          <a:endParaRPr lang="en-US" sz="1700" kern="1200" dirty="0"/>
        </a:p>
      </dsp:txBody>
      <dsp:txXfrm>
        <a:off x="822378" y="35995"/>
        <a:ext cx="1698727" cy="1156963"/>
      </dsp:txXfrm>
    </dsp:sp>
    <dsp:sp modelId="{2920A68B-2023-4D10-932C-589BF6B8EEF2}">
      <dsp:nvSpPr>
        <dsp:cNvPr id="0" name=""/>
        <dsp:cNvSpPr/>
      </dsp:nvSpPr>
      <dsp:spPr>
        <a:xfrm>
          <a:off x="1846356" y="291876"/>
          <a:ext cx="2217237" cy="2217237"/>
        </a:xfrm>
        <a:prstGeom prst="pieWedge">
          <a:avLst/>
        </a:prstGeom>
        <a:blipFill dpi="0" rotWithShape="0"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0" tIns="91440" rIns="0" bIns="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Books</a:t>
          </a:r>
          <a:endParaRPr lang="en-US" sz="1900" b="1" kern="1200" dirty="0">
            <a:solidFill>
              <a:schemeClr val="tx1"/>
            </a:solidFill>
          </a:endParaRPr>
        </a:p>
      </dsp:txBody>
      <dsp:txXfrm>
        <a:off x="2495770" y="941290"/>
        <a:ext cx="1567823" cy="1567823"/>
      </dsp:txXfrm>
    </dsp:sp>
    <dsp:sp modelId="{FAC644F4-C57A-4BB3-A3F1-EEAD098BCD35}">
      <dsp:nvSpPr>
        <dsp:cNvPr id="0" name=""/>
        <dsp:cNvSpPr/>
      </dsp:nvSpPr>
      <dsp:spPr>
        <a:xfrm rot="5400000">
          <a:off x="4163179" y="291876"/>
          <a:ext cx="2222891" cy="2217237"/>
        </a:xfrm>
        <a:prstGeom prst="pieWedge">
          <a:avLst/>
        </a:prstGeom>
        <a:blipFill rotWithShape="0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0" rIns="0" bIns="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Periodicals</a:t>
          </a:r>
          <a:endParaRPr lang="en-US" sz="2000" b="1" kern="1200" dirty="0">
            <a:solidFill>
              <a:schemeClr val="tx1"/>
            </a:solidFill>
          </a:endParaRPr>
        </a:p>
      </dsp:txBody>
      <dsp:txXfrm rot="-5400000">
        <a:off x="4166006" y="940119"/>
        <a:ext cx="1567823" cy="1571821"/>
      </dsp:txXfrm>
    </dsp:sp>
    <dsp:sp modelId="{B4F2A701-C4AB-475C-94CA-FB9E32074A29}">
      <dsp:nvSpPr>
        <dsp:cNvPr id="0" name=""/>
        <dsp:cNvSpPr/>
      </dsp:nvSpPr>
      <dsp:spPr>
        <a:xfrm rot="10800000">
          <a:off x="4166006" y="2611526"/>
          <a:ext cx="2217237" cy="2217237"/>
        </a:xfrm>
        <a:prstGeom prst="pieWedge">
          <a:avLst/>
        </a:prstGeom>
        <a:blipFill rotWithShape="0">
          <a:blip xmlns:r="http://schemas.openxmlformats.org/officeDocument/2006/relationships"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548640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 </a:t>
          </a:r>
          <a:r>
            <a:rPr lang="en-US" sz="2400" b="1" kern="1200" dirty="0" smtClean="0">
              <a:solidFill>
                <a:schemeClr val="tx1"/>
              </a:solidFill>
            </a:rPr>
            <a:t>Videos</a:t>
          </a:r>
        </a:p>
      </dsp:txBody>
      <dsp:txXfrm rot="10800000">
        <a:off x="4166006" y="2611526"/>
        <a:ext cx="1567823" cy="1567823"/>
      </dsp:txXfrm>
    </dsp:sp>
    <dsp:sp modelId="{1E3AA455-7A5E-4AF6-8596-EB5979884082}">
      <dsp:nvSpPr>
        <dsp:cNvPr id="0" name=""/>
        <dsp:cNvSpPr/>
      </dsp:nvSpPr>
      <dsp:spPr>
        <a:xfrm rot="16200000">
          <a:off x="1846356" y="2611526"/>
          <a:ext cx="2217237" cy="2217237"/>
        </a:xfrm>
        <a:prstGeom prst="pieWedge">
          <a:avLst/>
        </a:prstGeom>
        <a:blipFill rotWithShape="0">
          <a:blip xmlns:r="http://schemas.openxmlformats.org/officeDocument/2006/relationships"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1440" rIns="9144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Audio Books</a:t>
          </a:r>
          <a:endParaRPr lang="en-US" sz="2400" b="1" kern="1200" dirty="0">
            <a:solidFill>
              <a:schemeClr val="tx1"/>
            </a:solidFill>
          </a:endParaRPr>
        </a:p>
      </dsp:txBody>
      <dsp:txXfrm rot="5400000">
        <a:off x="2495770" y="2611526"/>
        <a:ext cx="1567823" cy="1567823"/>
      </dsp:txXfrm>
    </dsp:sp>
    <dsp:sp modelId="{88F4F796-7E37-4DD3-ADBF-2CED026FD4A3}">
      <dsp:nvSpPr>
        <dsp:cNvPr id="0" name=""/>
        <dsp:cNvSpPr/>
      </dsp:nvSpPr>
      <dsp:spPr>
        <a:xfrm>
          <a:off x="3732032" y="2099462"/>
          <a:ext cx="765535" cy="665683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43E83D-5AD7-4F2C-9F0A-BA43E26F8173}">
      <dsp:nvSpPr>
        <dsp:cNvPr id="0" name=""/>
        <dsp:cNvSpPr/>
      </dsp:nvSpPr>
      <dsp:spPr>
        <a:xfrm rot="10800000">
          <a:off x="3732032" y="2355494"/>
          <a:ext cx="765535" cy="665683"/>
        </a:xfrm>
        <a:prstGeom prst="circularArrow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93FD4-3705-40A7-8A0F-65E021566600}">
      <dsp:nvSpPr>
        <dsp:cNvPr id="0" name=""/>
        <dsp:cNvSpPr/>
      </dsp:nvSpPr>
      <dsp:spPr>
        <a:xfrm>
          <a:off x="0" y="0"/>
          <a:ext cx="8229600" cy="696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 dirty="0"/>
        </a:p>
      </dsp:txBody>
      <dsp:txXfrm>
        <a:off x="1715533" y="0"/>
        <a:ext cx="6514066" cy="696132"/>
      </dsp:txXfrm>
    </dsp:sp>
    <dsp:sp modelId="{F525DA38-4020-4754-A978-DCB7642B7545}">
      <dsp:nvSpPr>
        <dsp:cNvPr id="0" name=""/>
        <dsp:cNvSpPr/>
      </dsp:nvSpPr>
      <dsp:spPr>
        <a:xfrm>
          <a:off x="69613" y="69613"/>
          <a:ext cx="1645920" cy="5569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99BB4-0829-4236-8856-505D673C08C4}">
      <dsp:nvSpPr>
        <dsp:cNvPr id="0" name=""/>
        <dsp:cNvSpPr/>
      </dsp:nvSpPr>
      <dsp:spPr>
        <a:xfrm>
          <a:off x="0" y="765745"/>
          <a:ext cx="8229600" cy="696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      Over 13,500 eBooks on business and technology</a:t>
          </a:r>
          <a:endParaRPr lang="en-US" sz="1800" kern="1200" dirty="0"/>
        </a:p>
      </dsp:txBody>
      <dsp:txXfrm>
        <a:off x="1715533" y="765745"/>
        <a:ext cx="6514066" cy="696132"/>
      </dsp:txXfrm>
    </dsp:sp>
    <dsp:sp modelId="{412E1C8E-9292-411F-B805-7ED275B49C2B}">
      <dsp:nvSpPr>
        <dsp:cNvPr id="0" name=""/>
        <dsp:cNvSpPr/>
      </dsp:nvSpPr>
      <dsp:spPr>
        <a:xfrm>
          <a:off x="69613" y="835358"/>
          <a:ext cx="1645920" cy="5569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1C979-1A7D-4545-9EA2-0AB63CFB5C71}">
      <dsp:nvSpPr>
        <dsp:cNvPr id="0" name=""/>
        <dsp:cNvSpPr/>
      </dsp:nvSpPr>
      <dsp:spPr>
        <a:xfrm>
          <a:off x="0" y="1531490"/>
          <a:ext cx="8229600" cy="696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000" kern="1200"/>
        </a:p>
      </dsp:txBody>
      <dsp:txXfrm>
        <a:off x="1715533" y="1531490"/>
        <a:ext cx="6514066" cy="696132"/>
      </dsp:txXfrm>
    </dsp:sp>
    <dsp:sp modelId="{07CFC934-B0D3-47F0-8C8B-B953FAF5D067}">
      <dsp:nvSpPr>
        <dsp:cNvPr id="0" name=""/>
        <dsp:cNvSpPr/>
      </dsp:nvSpPr>
      <dsp:spPr>
        <a:xfrm>
          <a:off x="69613" y="1601103"/>
          <a:ext cx="1645920" cy="5569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3F13F-F02C-41F7-B3C9-85CFC7E65AC4}">
      <dsp:nvSpPr>
        <dsp:cNvPr id="0" name=""/>
        <dsp:cNvSpPr/>
      </dsp:nvSpPr>
      <dsp:spPr>
        <a:xfrm>
          <a:off x="0" y="2297235"/>
          <a:ext cx="8229600" cy="696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715533" y="2297235"/>
        <a:ext cx="6514066" cy="696132"/>
      </dsp:txXfrm>
    </dsp:sp>
    <dsp:sp modelId="{2815F2CD-A396-4B70-B21A-753679626543}">
      <dsp:nvSpPr>
        <dsp:cNvPr id="0" name=""/>
        <dsp:cNvSpPr/>
      </dsp:nvSpPr>
      <dsp:spPr>
        <a:xfrm>
          <a:off x="69613" y="2366848"/>
          <a:ext cx="1645920" cy="5569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09A82-8209-4493-BC45-877E483222BE}">
      <dsp:nvSpPr>
        <dsp:cNvPr id="0" name=""/>
        <dsp:cNvSpPr/>
      </dsp:nvSpPr>
      <dsp:spPr>
        <a:xfrm>
          <a:off x="0" y="3062980"/>
          <a:ext cx="8229600" cy="696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         </a:t>
          </a:r>
          <a:r>
            <a:rPr lang="en-US" sz="1800" kern="1200" dirty="0" smtClean="0"/>
            <a:t>over 100 dictionary, language and subject reference works</a:t>
          </a:r>
          <a:endParaRPr lang="en-US" sz="1800" kern="1200" dirty="0"/>
        </a:p>
      </dsp:txBody>
      <dsp:txXfrm>
        <a:off x="1715533" y="3062980"/>
        <a:ext cx="6514066" cy="696132"/>
      </dsp:txXfrm>
    </dsp:sp>
    <dsp:sp modelId="{4FB3EB23-1BE3-4535-B054-7139CF9E5572}">
      <dsp:nvSpPr>
        <dsp:cNvPr id="0" name=""/>
        <dsp:cNvSpPr/>
      </dsp:nvSpPr>
      <dsp:spPr>
        <a:xfrm>
          <a:off x="69613" y="3132594"/>
          <a:ext cx="1645920" cy="5569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E131D-6D5F-43D6-BA81-E726C87DD190}">
      <dsp:nvSpPr>
        <dsp:cNvPr id="0" name=""/>
        <dsp:cNvSpPr/>
      </dsp:nvSpPr>
      <dsp:spPr>
        <a:xfrm>
          <a:off x="0" y="3810000"/>
          <a:ext cx="8229600" cy="6961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     About 1,500  encyclopedias and specialized reference sources</a:t>
          </a:r>
          <a:endParaRPr lang="en-US" sz="1800" kern="1200" dirty="0"/>
        </a:p>
      </dsp:txBody>
      <dsp:txXfrm>
        <a:off x="1715533" y="3810000"/>
        <a:ext cx="6514066" cy="696132"/>
      </dsp:txXfrm>
    </dsp:sp>
    <dsp:sp modelId="{F22DDD38-757D-4E6F-B954-4E24B8DA0987}">
      <dsp:nvSpPr>
        <dsp:cNvPr id="0" name=""/>
        <dsp:cNvSpPr/>
      </dsp:nvSpPr>
      <dsp:spPr>
        <a:xfrm>
          <a:off x="69613" y="3898339"/>
          <a:ext cx="1645920" cy="5569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8B500-CD62-452C-97DD-453CE598C4BE}">
      <dsp:nvSpPr>
        <dsp:cNvPr id="0" name=""/>
        <dsp:cNvSpPr/>
      </dsp:nvSpPr>
      <dsp:spPr>
        <a:xfrm rot="10800000">
          <a:off x="1870475" y="1167"/>
          <a:ext cx="5472684" cy="196807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786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You can access our online resources 24/7 from both on- and off-campus</a:t>
          </a:r>
          <a:endParaRPr lang="en-US" sz="2400" kern="1200" dirty="0"/>
        </a:p>
      </dsp:txBody>
      <dsp:txXfrm rot="10800000">
        <a:off x="2362493" y="1167"/>
        <a:ext cx="4980666" cy="1968071"/>
      </dsp:txXfrm>
    </dsp:sp>
    <dsp:sp modelId="{CF61F441-2C2F-400F-BBBB-0BF02458DF5C}">
      <dsp:nvSpPr>
        <dsp:cNvPr id="0" name=""/>
        <dsp:cNvSpPr/>
      </dsp:nvSpPr>
      <dsp:spPr>
        <a:xfrm>
          <a:off x="890612" y="0"/>
          <a:ext cx="1968071" cy="19680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1CB61-CA0A-44A8-84DE-31CF958C1F1F}">
      <dsp:nvSpPr>
        <dsp:cNvPr id="0" name=""/>
        <dsp:cNvSpPr/>
      </dsp:nvSpPr>
      <dsp:spPr>
        <a:xfrm rot="10800000">
          <a:off x="1870475" y="2556723"/>
          <a:ext cx="5472684" cy="196807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7865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“</a:t>
          </a:r>
          <a:r>
            <a:rPr lang="en-US" sz="2400" b="1" kern="1200" dirty="0" smtClean="0"/>
            <a:t>MyJSRCC</a:t>
          </a:r>
          <a:r>
            <a:rPr lang="en-US" sz="2400" kern="1200" dirty="0" smtClean="0"/>
            <a:t>” login is your key to enter our online databases from off-campus</a:t>
          </a:r>
          <a:endParaRPr lang="en-US" sz="2400" kern="1200" dirty="0"/>
        </a:p>
      </dsp:txBody>
      <dsp:txXfrm rot="10800000">
        <a:off x="2362493" y="2556723"/>
        <a:ext cx="4980666" cy="1968071"/>
      </dsp:txXfrm>
    </dsp:sp>
    <dsp:sp modelId="{3F12BDA6-0FDB-42D3-88BF-F6033607D8D6}">
      <dsp:nvSpPr>
        <dsp:cNvPr id="0" name=""/>
        <dsp:cNvSpPr/>
      </dsp:nvSpPr>
      <dsp:spPr>
        <a:xfrm>
          <a:off x="886440" y="2556723"/>
          <a:ext cx="1968071" cy="196807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838CB495-09DA-437A-9570-FF99519D87DE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B8FD7376-D597-4284-B32B-2DFB27B428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6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5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According to</a:t>
            </a:r>
            <a:r>
              <a:rPr lang="en-US" baseline="0" dirty="0" smtClean="0"/>
              <a:t> the survey conducted by OCLC….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2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47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Image: http://www.123rf.com/photo_364562_around-the-clock.html</a:t>
            </a:r>
          </a:p>
          <a:p>
            <a:r>
              <a:rPr lang="en-US" dirty="0" smtClean="0"/>
              <a:t>http://www.123rf.com/photo_1438015_gold-key-under-sun.html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Photo credit: http://www.onemedical.com/bos/how-we-work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47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7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6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D7376-D597-4284-B32B-2DFB27B428A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10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55D5C-FB68-44B5-8821-ECE11573B41B}" type="datetimeFigureOut">
              <a:rPr lang="en-US" smtClean="0"/>
              <a:pPr/>
              <a:t>8/13/2013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BECEB-AD28-4749-806C-C84C2A2D9C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92024" y="1"/>
            <a:ext cx="9488424" cy="2251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0" y="26670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8C0808"/>
                </a:solidFill>
                <a:latin typeface="Book Antiqua" pitchFamily="18" charset="0"/>
              </a:rPr>
              <a:t>Reynolds Library</a:t>
            </a:r>
            <a:endParaRPr lang="en-US" sz="7200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76200" y="6000748"/>
            <a:ext cx="9299448" cy="876301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28088" y="6146512"/>
            <a:ext cx="4648200" cy="584775"/>
          </a:xfrm>
          <a:prstGeom prst="rect">
            <a:avLst/>
          </a:prstGeom>
          <a:solidFill>
            <a:srgbClr val="8C08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http://library.reynolds.edu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6019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 image from Flickr User </a:t>
            </a:r>
            <a:r>
              <a:rPr lang="en-US" sz="800" dirty="0" err="1" smtClean="0">
                <a:solidFill>
                  <a:schemeClr val="bg1"/>
                </a:solidFill>
              </a:rPr>
              <a:t>eloquentlight's</a:t>
            </a:r>
            <a:r>
              <a:rPr lang="en-US" sz="800" dirty="0" smtClean="0">
                <a:solidFill>
                  <a:schemeClr val="bg1"/>
                </a:solidFill>
              </a:rPr>
              <a:t> </a:t>
            </a:r>
            <a:r>
              <a:rPr lang="en-US" sz="800" dirty="0" err="1" smtClean="0">
                <a:solidFill>
                  <a:schemeClr val="bg1"/>
                </a:solidFill>
              </a:rPr>
              <a:t>photostream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92" y="3962400"/>
            <a:ext cx="4038600" cy="188468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" y="-7938"/>
            <a:ext cx="9085263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3305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938" cy="68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78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51938" cy="68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140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4288"/>
            <a:ext cx="9104313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5450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4288"/>
            <a:ext cx="9132887" cy="682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1299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27216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Times New Roman" pitchFamily="18" charset="0"/>
              </a:rPr>
              <a:t>Off-Campus Access</a:t>
            </a:r>
            <a:endParaRPr lang="en-US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158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61F441-2C2F-400F-BBBB-0BF02458DF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CF61F441-2C2F-400F-BBBB-0BF02458DF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48B500-CD62-452C-97DD-453CE598C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9548B500-CD62-452C-97DD-453CE598C4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12BDA6-0FDB-42D3-88BF-F6033607D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3F12BDA6-0FDB-42D3-88BF-F6033607D8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1CB61-CA0A-44A8-84DE-31CF958C1F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B801CB61-CA0A-44A8-84DE-31CF958C1F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673"/>
            <a:ext cx="9058656" cy="684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5016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2522" y="2161094"/>
            <a:ext cx="3984278" cy="39650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-228600" y="-8965"/>
            <a:ext cx="96012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+mj-lt"/>
                <a:cs typeface="Times New Roman" pitchFamily="18" charset="0"/>
              </a:rPr>
              <a:t>Beyond the Library…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48" y="1409700"/>
            <a:ext cx="3974001" cy="487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18492"/>
            <a:ext cx="3878540" cy="495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2122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288" y="11493"/>
            <a:ext cx="9285287" cy="695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9602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52000"/>
            <a:duotone>
              <a:schemeClr val="accent1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dirty="0" smtClean="0">
                <a:latin typeface="+mj-lt"/>
                <a:cs typeface="Times New Roman" pitchFamily="18" charset="0"/>
              </a:rPr>
              <a:t>Open Session Library Workshops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6800"/>
            <a:ext cx="4833966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6884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525000" cy="10668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+mj-lt"/>
                <a:cs typeface="Times New Roman" pitchFamily="18" charset="0"/>
              </a:rPr>
              <a:t>Where can you find us?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09661453"/>
              </p:ext>
            </p:extLst>
          </p:nvPr>
        </p:nvGraphicFramePr>
        <p:xfrm>
          <a:off x="762000" y="1219200"/>
          <a:ext cx="78486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0213238"/>
      </p:ext>
    </p:extLst>
  </p:cSld>
  <p:clrMapOvr>
    <a:masterClrMapping/>
  </p:clrMapOvr>
  <p:transition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03299656-2472-42CD-9CFB-75FDA5A4E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graphicEl>
                                              <a:dgm id="{9BB3004D-8476-4A52-B72B-97BDC5347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dgm id="{C398714D-08B5-4068-B4CB-933A09D725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F73D1A45-EB54-4B45-B475-58028738E9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graphicEl>
                                              <a:dgm id="{AE197287-DAFA-48EE-A358-220F7A0C1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graphicEl>
                                              <a:dgm id="{AF3963AE-6659-4B6C-8F55-51F7972E2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graphicEl>
                                              <a:dgm id="{F10149C7-3C17-42E5-84DB-BC52E89EF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 rev="1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3600" dirty="0" smtClean="0">
                <a:latin typeface="+mj-lt"/>
                <a:cs typeface="Times New Roman" pitchFamily="18" charset="0"/>
              </a:rPr>
              <a:t>Research </a:t>
            </a:r>
            <a:r>
              <a:rPr lang="en-US" sz="3600" dirty="0" smtClean="0">
                <a:latin typeface="+mj-lt"/>
                <a:cs typeface="Times New Roman" pitchFamily="18" charset="0"/>
              </a:rPr>
              <a:t>Guides</a:t>
            </a:r>
            <a:endParaRPr lang="en-US" sz="3600" dirty="0">
              <a:latin typeface="+mj-lt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4" y="1219200"/>
            <a:ext cx="8677656" cy="559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1322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9132887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268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+mj-lt"/>
                <a:cs typeface="Times New Roman" pitchFamily="18" charset="0"/>
              </a:rPr>
              <a:t>Research Consultations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p:pic>
        <p:nvPicPr>
          <p:cNvPr id="3074" name="Picture 2" descr="L:\LTC Pictures\DSC_04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56391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8268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PRC – 8 </a:t>
            </a:r>
            <a:r>
              <a:rPr lang="en-US" b="1" dirty="0" smtClean="0"/>
              <a:t>rooms / DTC – 3 rooms / </a:t>
            </a:r>
            <a:r>
              <a:rPr lang="en-US" b="1" dirty="0" smtClean="0"/>
              <a:t>GC – 1 room</a:t>
            </a:r>
            <a:endParaRPr lang="en-US" b="1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52400" y="0"/>
            <a:ext cx="9448800" cy="12954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+mj-lt"/>
                <a:cs typeface="Times New Roman" pitchFamily="18" charset="0"/>
              </a:rPr>
              <a:t>Group Study Rooms for Collaborative Projects</a:t>
            </a:r>
            <a:endParaRPr lang="en-US" sz="3600" dirty="0">
              <a:latin typeface="+mj-lt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7915736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2083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-152400" y="8792"/>
            <a:ext cx="9448800" cy="1063137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  <a:cs typeface="Times New Roman" pitchFamily="18" charset="0"/>
              </a:rPr>
              <a:t>Printing &amp; Photocopying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" y="1071929"/>
            <a:ext cx="6597162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54" y="1077790"/>
            <a:ext cx="2538046" cy="5780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3377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2400" y="0"/>
            <a:ext cx="94488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cs typeface="Times New Roman" pitchFamily="18" charset="0"/>
              </a:rPr>
              <a:t>Stay Connected with the Library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64390" y="3352800"/>
            <a:ext cx="4114800" cy="230505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Facebook</a:t>
            </a:r>
          </a:p>
          <a:p>
            <a:pPr algn="ctr"/>
            <a:r>
              <a:rPr lang="en-US" sz="3600" b="1" dirty="0" smtClean="0"/>
              <a:t>Twitter</a:t>
            </a:r>
          </a:p>
          <a:p>
            <a:pPr algn="ctr"/>
            <a:r>
              <a:rPr lang="en-US" sz="3600" b="1" dirty="0" smtClean="0"/>
              <a:t>Library Blog</a:t>
            </a:r>
            <a:endParaRPr lang="en-US" sz="36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467158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5958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700" y="30480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8C0808"/>
                </a:solidFill>
                <a:latin typeface="Book Antiqua" pitchFamily="18" charset="0"/>
              </a:rPr>
              <a:t>Thank You!</a:t>
            </a:r>
            <a:endParaRPr lang="en-US" sz="7200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572000"/>
            <a:ext cx="84963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We are looking forward to </a:t>
            </a:r>
            <a:r>
              <a:rPr lang="en-US" sz="3600" b="1" smtClean="0">
                <a:solidFill>
                  <a:schemeClr val="tx1"/>
                </a:solidFill>
              </a:rPr>
              <a:t>serving you!</a:t>
            </a:r>
            <a:r>
              <a:rPr lang="en-US" sz="3600" dirty="0" smtClean="0">
                <a:solidFill>
                  <a:schemeClr val="tx1"/>
                </a:solidFill>
              </a:rPr>
              <a:t/>
            </a:r>
            <a:br>
              <a:rPr lang="en-US" sz="3600" dirty="0" smtClean="0">
                <a:solidFill>
                  <a:schemeClr val="tx1"/>
                </a:solidFill>
              </a:rPr>
            </a:br>
            <a:endParaRPr lang="en-US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-228600" y="5943600"/>
            <a:ext cx="9525000" cy="9906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85900" y="6083808"/>
            <a:ext cx="6096000" cy="707886"/>
          </a:xfrm>
          <a:prstGeom prst="rect">
            <a:avLst/>
          </a:prstGeom>
          <a:solidFill>
            <a:srgbClr val="8C08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http://library.reynolds.edu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08" y="0"/>
            <a:ext cx="9220200" cy="2437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648450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2887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6303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8C0808"/>
                </a:solidFill>
                <a:latin typeface="Book Antiqua" pitchFamily="18" charset="0"/>
              </a:rPr>
              <a:t/>
            </a:r>
            <a:br>
              <a:rPr lang="en-US" b="1" dirty="0" smtClean="0">
                <a:solidFill>
                  <a:srgbClr val="8C0808"/>
                </a:solidFill>
                <a:latin typeface="Book Antiqua" pitchFamily="18" charset="0"/>
              </a:rPr>
            </a:br>
            <a:endParaRPr lang="en-US" b="1" dirty="0">
              <a:solidFill>
                <a:srgbClr val="8C0808"/>
              </a:solidFill>
              <a:latin typeface="Book Antiqu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17766"/>
              </p:ext>
            </p:extLst>
          </p:nvPr>
        </p:nvGraphicFramePr>
        <p:xfrm>
          <a:off x="452437" y="1424166"/>
          <a:ext cx="82296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10350" y="4876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Educational &amp; Popular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019925" y="3276600"/>
            <a:ext cx="196215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Other Collections: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ESL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Career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Juvenile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700" dirty="0" smtClean="0"/>
              <a:t>Graphic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-228600" y="-24063"/>
            <a:ext cx="9601200" cy="1066800"/>
          </a:xfrm>
          <a:prstGeom prst="roundRect">
            <a:avLst/>
          </a:prstGeom>
          <a:solidFill>
            <a:srgbClr val="76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1" y="8863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What do we have for you?</a:t>
            </a:r>
            <a:endParaRPr lang="en-US" sz="48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51938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98267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9132887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5803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08221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80138" y="1752600"/>
            <a:ext cx="4887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</a:rPr>
              <a:t>    Over </a:t>
            </a:r>
            <a:r>
              <a:rPr lang="en-US" dirty="0">
                <a:solidFill>
                  <a:schemeClr val="bg1"/>
                </a:solidFill>
              </a:rPr>
              <a:t>17,000 </a:t>
            </a:r>
            <a:r>
              <a:rPr lang="en-US" dirty="0" smtClean="0">
                <a:solidFill>
                  <a:schemeClr val="bg1"/>
                </a:solidFill>
              </a:rPr>
              <a:t>eBooks </a:t>
            </a:r>
            <a:r>
              <a:rPr lang="en-US" dirty="0">
                <a:solidFill>
                  <a:schemeClr val="bg1"/>
                </a:solidFill>
              </a:rPr>
              <a:t>in a </a:t>
            </a:r>
            <a:r>
              <a:rPr lang="en-US" dirty="0" smtClean="0">
                <a:solidFill>
                  <a:schemeClr val="bg1"/>
                </a:solidFill>
              </a:rPr>
              <a:t>variety </a:t>
            </a:r>
            <a:r>
              <a:rPr lang="en-US" dirty="0">
                <a:solidFill>
                  <a:schemeClr val="bg1"/>
                </a:solidFill>
              </a:rPr>
              <a:t>of subject areas</a:t>
            </a:r>
          </a:p>
          <a:p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14600" y="39624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700 titles from Elsevier’s </a:t>
            </a:r>
            <a:r>
              <a:rPr lang="en-US" dirty="0" smtClean="0">
                <a:solidFill>
                  <a:schemeClr val="bg1"/>
                </a:solidFill>
              </a:rPr>
              <a:t>2013 collection of science, technology and medicine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600" y="31242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 2,000 titles on b</a:t>
            </a:r>
            <a:r>
              <a:rPr lang="en-US" dirty="0" smtClean="0">
                <a:solidFill>
                  <a:schemeClr val="bg1"/>
                </a:solidFill>
              </a:rPr>
              <a:t>ehavioral, biomedical,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omputer &amp; environmental sciences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3"/>
          <p:cNvSpPr txBox="1">
            <a:spLocks noGrp="1"/>
          </p:cNvSpPr>
          <p:nvPr>
            <p:ph type="title"/>
          </p:nvPr>
        </p:nvSpPr>
        <p:spPr>
          <a:xfrm>
            <a:off x="-228600" y="0"/>
            <a:ext cx="9601200" cy="1143000"/>
          </a:xfrm>
          <a:prstGeom prst="roundRect">
            <a:avLst/>
          </a:prstGeom>
          <a:solidFill>
            <a:srgbClr val="8C0808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  <a:cs typeface="Times New Roman" pitchFamily="18" charset="0"/>
              </a:rPr>
              <a:t>eBooks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277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Over 1000 online audio books with </a:t>
            </a:r>
            <a:r>
              <a:rPr lang="en-US" sz="2800" dirty="0" err="1" smtClean="0"/>
              <a:t>OverDrive</a:t>
            </a:r>
            <a:r>
              <a:rPr lang="en-US" sz="2800" dirty="0" smtClean="0"/>
              <a:t> and about 700 books on Discs 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04800" y="-9236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+mj-lt"/>
                <a:cs typeface="Times New Roman" pitchFamily="18" charset="0"/>
              </a:rPr>
              <a:t>Audio Books: Online &amp; Discs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97796"/>
            <a:ext cx="6584379" cy="4484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254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C:\Users\srwoetd\AppData\Local\Temp\SNAGHTML59bc5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444" y="1161478"/>
            <a:ext cx="1609725" cy="562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00819" y="0"/>
            <a:ext cx="9677400" cy="1143000"/>
          </a:xfrm>
          <a:prstGeom prst="roundRect">
            <a:avLst/>
          </a:prstGeom>
          <a:solidFill>
            <a:srgbClr val="8C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+mj-lt"/>
                <a:cs typeface="Times New Roman" pitchFamily="18" charset="0"/>
              </a:rPr>
              <a:t>Article Databases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61478"/>
            <a:ext cx="5010912" cy="181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40803"/>
            <a:ext cx="5038344" cy="179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1830945"/>
            <a:ext cx="2271190" cy="391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867655"/>
            <a:ext cx="5010912" cy="1868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5732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2B6396E01C1E4AA9D78BB5A828F684" ma:contentTypeVersion="0" ma:contentTypeDescription="Create a new document." ma:contentTypeScope="" ma:versionID="e3b67f2415ad081ef50590ed9809bf2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6CD272-84C0-41A5-8314-7C86860739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5D3F95-D5EA-4FE0-A770-BE7CCBAE9491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4AC6676-9878-40F6-8BF9-7EE08C9E93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2962</TotalTime>
  <Words>269</Words>
  <Application>Microsoft Office PowerPoint</Application>
  <PresentationFormat>On-screen Show (4:3)</PresentationFormat>
  <Paragraphs>67</Paragraphs>
  <Slides>26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Reynolds Library</vt:lpstr>
      <vt:lpstr>Where can you find us?</vt:lpstr>
      <vt:lpstr>PowerPoint Presentation</vt:lpstr>
      <vt:lpstr> </vt:lpstr>
      <vt:lpstr>PowerPoint Presentation</vt:lpstr>
      <vt:lpstr>PowerPoint Presentation</vt:lpstr>
      <vt:lpstr>eBooks</vt:lpstr>
      <vt:lpstr>Audio Books: Online &amp; Discs</vt:lpstr>
      <vt:lpstr>Article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Off-Campus Access</vt:lpstr>
      <vt:lpstr>PowerPoint Presentation</vt:lpstr>
      <vt:lpstr>Beyond the Library…</vt:lpstr>
      <vt:lpstr>PowerPoint Presentation</vt:lpstr>
      <vt:lpstr>Open Session Library Workshops</vt:lpstr>
      <vt:lpstr>Research Guides</vt:lpstr>
      <vt:lpstr>PowerPoint Presentation</vt:lpstr>
      <vt:lpstr>Research Consultations</vt:lpstr>
      <vt:lpstr>PowerPoint Presentation</vt:lpstr>
      <vt:lpstr>PowerPoint Presentation</vt:lpstr>
      <vt:lpstr>Stay Connected with the Library</vt:lpstr>
      <vt:lpstr>Thank You!</vt:lpstr>
    </vt:vector>
  </TitlesOfParts>
  <Company>J. Sargeant Reynolds Community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JSRCC Library</dc:title>
  <dc:creator>srharta</dc:creator>
  <cp:lastModifiedBy>Denise Woetzel</cp:lastModifiedBy>
  <cp:revision>284</cp:revision>
  <cp:lastPrinted>2012-09-25T17:52:08Z</cp:lastPrinted>
  <dcterms:created xsi:type="dcterms:W3CDTF">2010-12-21T18:20:13Z</dcterms:created>
  <dcterms:modified xsi:type="dcterms:W3CDTF">2013-08-13T15:42:38Z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0x010100A52B6396E01C1E4AA9D78BB5A828F684</vt:lpwstr>
  </property>
</Properties>
</file>